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C3FF"/>
    <a:srgbClr val="00008D"/>
    <a:srgbClr val="000010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807" autoAdjust="0"/>
    <p:restoredTop sz="94660"/>
  </p:normalViewPr>
  <p:slideViewPr>
    <p:cSldViewPr snapToGrid="0">
      <p:cViewPr varScale="1">
        <p:scale>
          <a:sx n="151" d="100"/>
          <a:sy n="151" d="100"/>
        </p:scale>
        <p:origin x="140" y="2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66EE92-BFBD-498E-BCE4-15AE65CAAE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A05A6B5-985B-42C5-94AD-F8292F2A90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164B042-8CDF-462B-88CE-D2A2B2E63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ADBB3-3A74-4712-940C-73220CFB2521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C1C3B5E-4E5B-447C-BCB4-C1297E4FC4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A4099D2-EAF8-4998-B343-E3D3FA5F8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35892-7B82-4C0E-8F7D-09B246493A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431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86FBF41-4238-4D85-8C24-3AC84E2D05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B5EC0B6-4955-49C3-B303-2E0CA618D1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7BCC55D-0CBD-4CF8-8178-9242C72D6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ADBB3-3A74-4712-940C-73220CFB2521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EBF3F65-4D8C-4D97-B06D-A0F874997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0598CA1-3A62-4517-BDC4-67432ECFA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35892-7B82-4C0E-8F7D-09B246493A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061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4D62EBB-D5FB-4B91-8F15-45FB19366A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1F244A0-071C-4498-A9AE-5FD9FA54E1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ABA1AD5-AD07-4A7D-9FBF-EA9D44B4D4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ADBB3-3A74-4712-940C-73220CFB2521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F0CAF45-A642-4DAD-BC99-0870D4101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3AEF755-C552-44D8-99D3-975BEEAEB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35892-7B82-4C0E-8F7D-09B246493A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588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275961-5D7F-4888-81D2-EFA0D65D74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72F18AE-3A3E-451B-886B-35402CA2A5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8196E9F-976A-4847-AAA5-5070DEB75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ADBB3-3A74-4712-940C-73220CFB2521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624F8D3-D5D1-4D79-9795-922B9AF8E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03260DF-A4BA-44C9-AA37-2FF8656327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35892-7B82-4C0E-8F7D-09B246493A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24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8AEAF9-E959-4086-96A3-4A520D3372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6B495D4-8D4B-4568-B192-BDD8484266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13F81CB-38ED-49B8-8472-2F90C70F4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ADBB3-3A74-4712-940C-73220CFB2521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8425396-9C6C-4535-8C09-EAAD1572B9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264D1A7-513F-4489-B54B-C8EF8250B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35892-7B82-4C0E-8F7D-09B246493A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4732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974BEB-DAE7-4706-B105-77F23B80A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D00505B-2D1A-4850-BAA1-F852A3E436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ED8A18D-77F2-48F0-9862-AF4F50799D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16D9213-9B6E-412D-AEAD-78EAA89A0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ADBB3-3A74-4712-940C-73220CFB2521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3ECE131-2577-4305-8ECF-2E24C1FFAF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8443754-870D-43F6-967C-674EF6030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35892-7B82-4C0E-8F7D-09B246493A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96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DDEDCF-796D-4B12-894D-5F97C86439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A36D4FE-5900-492A-9A46-10C29867BC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5E84380-14E4-4AC7-AF4A-DA39140BEC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7A9B2BA-1B71-4CA9-A9E4-851908000A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E01C2417-354C-4673-9352-73BF19D01A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E83967F-2B05-4426-96AB-0BD388BCFB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ADBB3-3A74-4712-940C-73220CFB2521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3E3F224-002B-4B2E-B2B1-F89EDFEAD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F5256A69-212F-4C39-BF5C-CC46CA13E4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35892-7B82-4C0E-8F7D-09B246493A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012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3A9FD9-36F2-4E91-9524-4A9EE001DC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A612A21-1B74-44AA-B0BE-372E217E3F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ADBB3-3A74-4712-940C-73220CFB2521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DC39E7C9-3906-461B-83A4-394728AEBA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FA4556FD-2EDE-48B8-9477-30CD299CE3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35892-7B82-4C0E-8F7D-09B246493A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347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FD638339-8FF8-48B1-87BA-7A9635DDB1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ADBB3-3A74-4712-940C-73220CFB2521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4EC22F4C-7F1B-45E1-B599-07B344DB7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1A1DE6A-8097-4D16-AAA3-E14CC7CEA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35892-7B82-4C0E-8F7D-09B246493A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688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283104-3424-4AB5-9C36-18E58F68E3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71BBDCB-6213-49DF-82AB-C62473844C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9646AA5-A0B3-47F2-B6C0-7BEA212786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B6146C7-AEE5-4350-B509-4CE9198609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ADBB3-3A74-4712-940C-73220CFB2521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0450257-530E-4ABF-B816-2A6938D00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F5A0800-7EBA-41CE-92E8-0D93AB22EC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35892-7B82-4C0E-8F7D-09B246493A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04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F1861D4-36EA-48E6-8598-C810DC5A69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C38644AC-6622-4F57-BAD6-CABDDEAD56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659BCDF-B9AE-44B1-B1F3-48B6E95A8E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3A45D43-3D33-4EE5-AA4C-28538CCEAD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ADBB3-3A74-4712-940C-73220CFB2521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16CB9E9-A182-4CE6-B06E-2CAE97301B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47DA2B5-C2DA-4262-B1DE-048A36A36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35892-7B82-4C0E-8F7D-09B246493A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748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922B96D-A666-4E44-8F2D-6B0A1500F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C9F723A-D123-415C-88CB-D5CCC49415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CAFA32C-6292-4791-AC35-DB351F8F74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AADBB3-3A74-4712-940C-73220CFB2521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DA98CE1-B847-48C3-9A02-A7A907315A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43C6242-CBA9-4BED-87ED-BB3A97527E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B35892-7B82-4C0E-8F7D-09B246493A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750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6.xml"/><Relationship Id="rId13" Type="http://schemas.openxmlformats.org/officeDocument/2006/relationships/slide" Target="slide11.xml"/><Relationship Id="rId18" Type="http://schemas.openxmlformats.org/officeDocument/2006/relationships/slide" Target="slide6.xml"/><Relationship Id="rId3" Type="http://schemas.openxmlformats.org/officeDocument/2006/relationships/slide" Target="slide21.xml"/><Relationship Id="rId21" Type="http://schemas.openxmlformats.org/officeDocument/2006/relationships/slide" Target="slide3.xml"/><Relationship Id="rId7" Type="http://schemas.openxmlformats.org/officeDocument/2006/relationships/slide" Target="slide17.xml"/><Relationship Id="rId12" Type="http://schemas.openxmlformats.org/officeDocument/2006/relationships/slide" Target="slide12.xml"/><Relationship Id="rId17" Type="http://schemas.openxmlformats.org/officeDocument/2006/relationships/slide" Target="slide7.xml"/><Relationship Id="rId2" Type="http://schemas.openxmlformats.org/officeDocument/2006/relationships/slide" Target="slide22.xml"/><Relationship Id="rId16" Type="http://schemas.openxmlformats.org/officeDocument/2006/relationships/slide" Target="slide8.xml"/><Relationship Id="rId20" Type="http://schemas.openxmlformats.org/officeDocument/2006/relationships/slide" Target="slide4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8.xml"/><Relationship Id="rId11" Type="http://schemas.openxmlformats.org/officeDocument/2006/relationships/slide" Target="slide13.xml"/><Relationship Id="rId5" Type="http://schemas.openxmlformats.org/officeDocument/2006/relationships/slide" Target="slide19.xml"/><Relationship Id="rId15" Type="http://schemas.openxmlformats.org/officeDocument/2006/relationships/slide" Target="slide9.xml"/><Relationship Id="rId10" Type="http://schemas.openxmlformats.org/officeDocument/2006/relationships/slide" Target="slide14.xml"/><Relationship Id="rId19" Type="http://schemas.openxmlformats.org/officeDocument/2006/relationships/slide" Target="slide5.xml"/><Relationship Id="rId4" Type="http://schemas.openxmlformats.org/officeDocument/2006/relationships/slide" Target="slide20.xml"/><Relationship Id="rId9" Type="http://schemas.openxmlformats.org/officeDocument/2006/relationships/slide" Target="slide15.xml"/><Relationship Id="rId14" Type="http://schemas.openxmlformats.org/officeDocument/2006/relationships/slide" Target="slide10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D"/>
            </a:gs>
            <a:gs pos="95000">
              <a:srgbClr val="00001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уппа 7">
            <a:extLst>
              <a:ext uri="{FF2B5EF4-FFF2-40B4-BE49-F238E27FC236}">
                <a16:creationId xmlns:a16="http://schemas.microsoft.com/office/drawing/2014/main" id="{1E908F96-7615-49D2-B21A-B447EBA535BF}"/>
              </a:ext>
            </a:extLst>
          </p:cNvPr>
          <p:cNvGrpSpPr/>
          <p:nvPr/>
        </p:nvGrpSpPr>
        <p:grpSpPr>
          <a:xfrm>
            <a:off x="0" y="2507056"/>
            <a:ext cx="12192000" cy="1843887"/>
            <a:chOff x="0" y="2507056"/>
            <a:chExt cx="12192000" cy="1843887"/>
          </a:xfrm>
        </p:grpSpPr>
        <p:cxnSp>
          <p:nvCxnSpPr>
            <p:cNvPr id="3" name="Прямая соединительная линия 2">
              <a:extLst>
                <a:ext uri="{FF2B5EF4-FFF2-40B4-BE49-F238E27FC236}">
                  <a16:creationId xmlns:a16="http://schemas.microsoft.com/office/drawing/2014/main" id="{CEA935DB-C511-4C9C-8074-4068CB5C376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342900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Прямоугольник: усеченные противолежащие углы 3">
              <a:hlinkClick r:id="rId2" action="ppaction://hlinksldjump"/>
              <a:extLst>
                <a:ext uri="{FF2B5EF4-FFF2-40B4-BE49-F238E27FC236}">
                  <a16:creationId xmlns:a16="http://schemas.microsoft.com/office/drawing/2014/main" id="{2B33CF1D-877C-41E8-84E2-C2442DD1F94F}"/>
                </a:ext>
              </a:extLst>
            </p:cNvPr>
            <p:cNvSpPr/>
            <p:nvPr/>
          </p:nvSpPr>
          <p:spPr>
            <a:xfrm>
              <a:off x="2670094" y="2507056"/>
              <a:ext cx="6851812" cy="1843887"/>
            </a:xfrm>
            <a:prstGeom prst="snip2DiagRect">
              <a:avLst>
                <a:gd name="adj1" fmla="val 50000"/>
                <a:gd name="adj2" fmla="val 50000"/>
              </a:avLst>
            </a:prstGeom>
            <a:solidFill>
              <a:srgbClr val="00008D"/>
            </a:solidFill>
            <a:ln w="38100">
              <a:solidFill>
                <a:schemeClr val="bg1"/>
              </a:solidFill>
            </a:ln>
            <a:effectLst>
              <a:innerShdw blurRad="381000">
                <a:srgbClr val="01C3FF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000" b="1" spc="300" dirty="0">
                  <a:cs typeface="Poppins SemiBold" panose="00000700000000000000" pitchFamily="2" charset="0"/>
                </a:rPr>
                <a:t>BOSHLASH</a:t>
              </a:r>
            </a:p>
          </p:txBody>
        </p:sp>
      </p:grpSp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121C13EC-A725-4213-B0C4-2B63F15C06F9}"/>
              </a:ext>
            </a:extLst>
          </p:cNvPr>
          <p:cNvGrpSpPr/>
          <p:nvPr/>
        </p:nvGrpSpPr>
        <p:grpSpPr>
          <a:xfrm>
            <a:off x="2532934" y="3291839"/>
            <a:ext cx="274320" cy="274320"/>
            <a:chOff x="1790899" y="1584772"/>
            <a:chExt cx="274320" cy="274320"/>
          </a:xfrm>
        </p:grpSpPr>
        <p:sp>
          <p:nvSpPr>
            <p:cNvPr id="2" name="Овал 1">
              <a:extLst>
                <a:ext uri="{FF2B5EF4-FFF2-40B4-BE49-F238E27FC236}">
                  <a16:creationId xmlns:a16="http://schemas.microsoft.com/office/drawing/2014/main" id="{F47B8604-B422-4F01-90ED-682A17FEC85B}"/>
                </a:ext>
              </a:extLst>
            </p:cNvPr>
            <p:cNvSpPr/>
            <p:nvPr/>
          </p:nvSpPr>
          <p:spPr>
            <a:xfrm>
              <a:off x="1790899" y="1584772"/>
              <a:ext cx="274320" cy="274320"/>
            </a:xfrm>
            <a:prstGeom prst="ellipse">
              <a:avLst/>
            </a:prstGeom>
            <a:solidFill>
              <a:schemeClr val="bg1"/>
            </a:solidFill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Овал 4">
              <a:extLst>
                <a:ext uri="{FF2B5EF4-FFF2-40B4-BE49-F238E27FC236}">
                  <a16:creationId xmlns:a16="http://schemas.microsoft.com/office/drawing/2014/main" id="{A43374CE-700C-4BDE-A1FE-346A3AFFFCC7}"/>
                </a:ext>
              </a:extLst>
            </p:cNvPr>
            <p:cNvSpPr/>
            <p:nvPr/>
          </p:nvSpPr>
          <p:spPr>
            <a:xfrm>
              <a:off x="1882339" y="1676212"/>
              <a:ext cx="91440" cy="91440"/>
            </a:xfrm>
            <a:prstGeom prst="ellipse">
              <a:avLst/>
            </a:prstGeom>
            <a:solidFill>
              <a:schemeClr val="bg1"/>
            </a:solidFill>
            <a:effectLst>
              <a:softEdge rad="381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487552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10"/>
                            </p:stCondLst>
                            <p:childTnLst>
                              <p:par>
                                <p:cTn id="14" presetID="0" presetClass="pat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26 0 L 0.07604 -0.13472 L 0.48646 -0.13426 L 0.56146 -0.00046 L 0.4862 0.13426 L 0.075 0.13426 L 0.00026 0 Z " pathEditMode="relative" ptsTypes="AAAAAAA">
                                      <p:cBhvr>
                                        <p:cTn id="15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D"/>
            </a:gs>
            <a:gs pos="95000">
              <a:srgbClr val="00001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Chiziq">
            <a:extLst>
              <a:ext uri="{FF2B5EF4-FFF2-40B4-BE49-F238E27FC236}">
                <a16:creationId xmlns:a16="http://schemas.microsoft.com/office/drawing/2014/main" id="{0D918083-D8E4-420E-AA73-B91476035100}"/>
              </a:ext>
            </a:extLst>
          </p:cNvPr>
          <p:cNvGrpSpPr/>
          <p:nvPr/>
        </p:nvGrpSpPr>
        <p:grpSpPr>
          <a:xfrm>
            <a:off x="0" y="4297680"/>
            <a:ext cx="12192000" cy="1188720"/>
            <a:chOff x="0" y="4297680"/>
            <a:chExt cx="12192000" cy="1188720"/>
          </a:xfrm>
        </p:grpSpPr>
        <p:cxnSp>
          <p:nvCxnSpPr>
            <p:cNvPr id="11" name="chiziq_2">
              <a:extLst>
                <a:ext uri="{FF2B5EF4-FFF2-40B4-BE49-F238E27FC236}">
                  <a16:creationId xmlns:a16="http://schemas.microsoft.com/office/drawing/2014/main" id="{4B2E9C59-88D6-4DAE-B779-502D680E93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429768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hiziq_1">
              <a:extLst>
                <a:ext uri="{FF2B5EF4-FFF2-40B4-BE49-F238E27FC236}">
                  <a16:creationId xmlns:a16="http://schemas.microsoft.com/office/drawing/2014/main" id="{7EE73B7E-DA95-4BD2-BA7F-05F34670B7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548640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D)">
            <a:extLst>
              <a:ext uri="{FF2B5EF4-FFF2-40B4-BE49-F238E27FC236}">
                <a16:creationId xmlns:a16="http://schemas.microsoft.com/office/drawing/2014/main" id="{DEF22153-A736-4995-AC0B-CF3DA8C1EC1F}"/>
              </a:ext>
            </a:extLst>
          </p:cNvPr>
          <p:cNvSpPr/>
          <p:nvPr/>
        </p:nvSpPr>
        <p:spPr>
          <a:xfrm>
            <a:off x="7011948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D) </a:t>
            </a:r>
            <a:r>
              <a:rPr lang="en-US" dirty="0" err="1"/>
              <a:t>Chunki</a:t>
            </a:r>
            <a:r>
              <a:rPr lang="en-US" dirty="0"/>
              <a:t> </a:t>
            </a:r>
            <a:r>
              <a:rPr lang="en-US" dirty="0" err="1"/>
              <a:t>ular</a:t>
            </a:r>
            <a:r>
              <a:rPr lang="en-US" dirty="0"/>
              <a:t> </a:t>
            </a:r>
            <a:r>
              <a:rPr lang="en-US" dirty="0" err="1"/>
              <a:t>qisqa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tushunarli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5" name="C)">
            <a:extLst>
              <a:ext uri="{FF2B5EF4-FFF2-40B4-BE49-F238E27FC236}">
                <a16:creationId xmlns:a16="http://schemas.microsoft.com/office/drawing/2014/main" id="{5C79462F-9625-4F4D-800A-986843848082}"/>
              </a:ext>
            </a:extLst>
          </p:cNvPr>
          <p:cNvSpPr/>
          <p:nvPr/>
        </p:nvSpPr>
        <p:spPr>
          <a:xfrm>
            <a:off x="7011948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C) </a:t>
            </a:r>
            <a:r>
              <a:rPr lang="en-US" dirty="0" err="1"/>
              <a:t>Chunki</a:t>
            </a:r>
            <a:r>
              <a:rPr lang="en-US" dirty="0"/>
              <a:t> </a:t>
            </a:r>
            <a:r>
              <a:rPr lang="en-US" dirty="0" err="1"/>
              <a:t>tadqiqot</a:t>
            </a:r>
            <a:r>
              <a:rPr lang="en-US" dirty="0"/>
              <a:t> </a:t>
            </a:r>
            <a:r>
              <a:rPr lang="en-US" dirty="0" err="1"/>
              <a:t>metodologiyasi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tuzilmasini</a:t>
            </a:r>
            <a:r>
              <a:rPr lang="en-US" dirty="0"/>
              <a:t> </a:t>
            </a:r>
            <a:r>
              <a:rPr lang="en-US" dirty="0" err="1"/>
              <a:t>ko‘rsatadi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4" name="B)">
            <a:extLst>
              <a:ext uri="{FF2B5EF4-FFF2-40B4-BE49-F238E27FC236}">
                <a16:creationId xmlns:a16="http://schemas.microsoft.com/office/drawing/2014/main" id="{F552E673-BC7F-450A-ADD9-5AEFE68CDDD3}"/>
              </a:ext>
            </a:extLst>
          </p:cNvPr>
          <p:cNvSpPr/>
          <p:nvPr/>
        </p:nvSpPr>
        <p:spPr>
          <a:xfrm>
            <a:off x="1007230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B) </a:t>
            </a:r>
            <a:r>
              <a:rPr lang="en-US" dirty="0" err="1"/>
              <a:t>Chunki</a:t>
            </a:r>
            <a:r>
              <a:rPr lang="en-US" dirty="0"/>
              <a:t> </a:t>
            </a:r>
            <a:r>
              <a:rPr lang="en-US" dirty="0" err="1"/>
              <a:t>ular</a:t>
            </a:r>
            <a:r>
              <a:rPr lang="en-US" dirty="0"/>
              <a:t> </a:t>
            </a:r>
            <a:r>
              <a:rPr lang="en-US" dirty="0" err="1"/>
              <a:t>faqat</a:t>
            </a:r>
            <a:r>
              <a:rPr lang="en-US" dirty="0"/>
              <a:t> </a:t>
            </a:r>
            <a:r>
              <a:rPr lang="en-US" dirty="0" err="1"/>
              <a:t>nazariy</a:t>
            </a:r>
            <a:r>
              <a:rPr lang="en-US" dirty="0"/>
              <a:t> </a:t>
            </a:r>
            <a:r>
              <a:rPr lang="en-US" dirty="0" err="1"/>
              <a:t>bo‘ladi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3" name="A)">
            <a:extLst>
              <a:ext uri="{FF2B5EF4-FFF2-40B4-BE49-F238E27FC236}">
                <a16:creationId xmlns:a16="http://schemas.microsoft.com/office/drawing/2014/main" id="{634FBC3F-8373-4DC9-94C1-CDE3E1D1E0C0}"/>
              </a:ext>
            </a:extLst>
          </p:cNvPr>
          <p:cNvSpPr/>
          <p:nvPr/>
        </p:nvSpPr>
        <p:spPr>
          <a:xfrm>
            <a:off x="1007230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A) </a:t>
            </a:r>
            <a:r>
              <a:rPr lang="en-US" dirty="0" err="1"/>
              <a:t>Chunki</a:t>
            </a:r>
            <a:r>
              <a:rPr lang="en-US" dirty="0"/>
              <a:t> </a:t>
            </a:r>
            <a:r>
              <a:rPr lang="en-US" dirty="0" err="1"/>
              <a:t>ularni</a:t>
            </a:r>
            <a:r>
              <a:rPr lang="en-US" dirty="0"/>
              <a:t> </a:t>
            </a:r>
            <a:r>
              <a:rPr lang="en-US" dirty="0" err="1"/>
              <a:t>ko‘chirish</a:t>
            </a:r>
            <a:r>
              <a:rPr lang="en-US" dirty="0"/>
              <a:t> </a:t>
            </a:r>
            <a:r>
              <a:rPr lang="en-US" dirty="0" err="1"/>
              <a:t>oson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grpSp>
        <p:nvGrpSpPr>
          <p:cNvPr id="2" name="Savol">
            <a:extLst>
              <a:ext uri="{FF2B5EF4-FFF2-40B4-BE49-F238E27FC236}">
                <a16:creationId xmlns:a16="http://schemas.microsoft.com/office/drawing/2014/main" id="{22F08BA3-AF27-4D89-BC1E-1EB6F4FE5E39}"/>
              </a:ext>
            </a:extLst>
          </p:cNvPr>
          <p:cNvGrpSpPr/>
          <p:nvPr/>
        </p:nvGrpSpPr>
        <p:grpSpPr>
          <a:xfrm>
            <a:off x="0" y="583684"/>
            <a:ext cx="12192000" cy="2877807"/>
            <a:chOff x="0" y="583684"/>
            <a:chExt cx="12192000" cy="2877807"/>
          </a:xfrm>
        </p:grpSpPr>
        <p:cxnSp>
          <p:nvCxnSpPr>
            <p:cNvPr id="10" name="chiziq">
              <a:extLst>
                <a:ext uri="{FF2B5EF4-FFF2-40B4-BE49-F238E27FC236}">
                  <a16:creationId xmlns:a16="http://schemas.microsoft.com/office/drawing/2014/main" id="{CF47F4B3-3091-44AA-AD17-F36A64E4421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2022588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savol_1">
              <a:extLst>
                <a:ext uri="{FF2B5EF4-FFF2-40B4-BE49-F238E27FC236}">
                  <a16:creationId xmlns:a16="http://schemas.microsoft.com/office/drawing/2014/main" id="{2B33CF1D-877C-41E8-84E2-C2442DD1F94F}"/>
                </a:ext>
              </a:extLst>
            </p:cNvPr>
            <p:cNvSpPr/>
            <p:nvPr/>
          </p:nvSpPr>
          <p:spPr>
            <a:xfrm>
              <a:off x="1595944" y="583684"/>
              <a:ext cx="9000111" cy="2877807"/>
            </a:xfrm>
            <a:prstGeom prst="snip2DiagRect">
              <a:avLst>
                <a:gd name="adj1" fmla="val 50000"/>
                <a:gd name="adj2" fmla="val 50000"/>
              </a:avLst>
            </a:prstGeom>
            <a:solidFill>
              <a:srgbClr val="00008D"/>
            </a:solidFill>
            <a:ln w="38100">
              <a:solidFill>
                <a:schemeClr val="bg1"/>
              </a:solidFill>
            </a:ln>
            <a:effectLst>
              <a:innerShdw blurRad="508000">
                <a:srgbClr val="01C3FF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II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( 300 )</a:t>
              </a:r>
            </a:p>
            <a:p>
              <a:pPr algn="ctr">
                <a:defRPr/>
              </a:pPr>
              <a:b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</a:b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Dissertatsiyalar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talabalar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uchun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nima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sababdan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foydali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manba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hisoblanadi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?</a:t>
              </a:r>
            </a:p>
          </p:txBody>
        </p:sp>
      </p:grpSp>
      <p:grpSp>
        <p:nvGrpSpPr>
          <p:cNvPr id="20" name="Light">
            <a:extLst>
              <a:ext uri="{FF2B5EF4-FFF2-40B4-BE49-F238E27FC236}">
                <a16:creationId xmlns:a16="http://schemas.microsoft.com/office/drawing/2014/main" id="{F8D00E96-D7DB-4165-A6AE-CEF011E7024A}"/>
              </a:ext>
            </a:extLst>
          </p:cNvPr>
          <p:cNvGrpSpPr/>
          <p:nvPr/>
        </p:nvGrpSpPr>
        <p:grpSpPr>
          <a:xfrm>
            <a:off x="1458784" y="1885427"/>
            <a:ext cx="274320" cy="274320"/>
            <a:chOff x="1790899" y="1584772"/>
            <a:chExt cx="274320" cy="274320"/>
          </a:xfrm>
        </p:grpSpPr>
        <p:sp>
          <p:nvSpPr>
            <p:cNvPr id="21" name="light_2">
              <a:extLst>
                <a:ext uri="{FF2B5EF4-FFF2-40B4-BE49-F238E27FC236}">
                  <a16:creationId xmlns:a16="http://schemas.microsoft.com/office/drawing/2014/main" id="{B03D3D49-5D39-4E98-A60E-C37E5B0B3013}"/>
                </a:ext>
              </a:extLst>
            </p:cNvPr>
            <p:cNvSpPr/>
            <p:nvPr/>
          </p:nvSpPr>
          <p:spPr>
            <a:xfrm>
              <a:off x="1790899" y="1584772"/>
              <a:ext cx="274320" cy="274320"/>
            </a:xfrm>
            <a:prstGeom prst="ellipse">
              <a:avLst/>
            </a:prstGeom>
            <a:solidFill>
              <a:schemeClr val="bg1"/>
            </a:solidFill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light_1">
              <a:extLst>
                <a:ext uri="{FF2B5EF4-FFF2-40B4-BE49-F238E27FC236}">
                  <a16:creationId xmlns:a16="http://schemas.microsoft.com/office/drawing/2014/main" id="{AC94C2FE-DF8D-4196-8F38-227725B04C3F}"/>
                </a:ext>
              </a:extLst>
            </p:cNvPr>
            <p:cNvSpPr/>
            <p:nvPr/>
          </p:nvSpPr>
          <p:spPr>
            <a:xfrm>
              <a:off x="1882339" y="1676212"/>
              <a:ext cx="91440" cy="91440"/>
            </a:xfrm>
            <a:prstGeom prst="ellipse">
              <a:avLst/>
            </a:prstGeom>
            <a:solidFill>
              <a:schemeClr val="bg1"/>
            </a:solidFill>
            <a:effectLst>
              <a:softEdge rad="381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7" name="Прямоугольник: скругленные углы 6">
            <a:hlinkClick r:id="rId2" action="ppaction://hlinksldjump"/>
            <a:extLst>
              <a:ext uri="{FF2B5EF4-FFF2-40B4-BE49-F238E27FC236}">
                <a16:creationId xmlns:a16="http://schemas.microsoft.com/office/drawing/2014/main" id="{9A825815-AF70-456A-8B43-415F78FAD35D}"/>
              </a:ext>
            </a:extLst>
          </p:cNvPr>
          <p:cNvSpPr/>
          <p:nvPr/>
        </p:nvSpPr>
        <p:spPr>
          <a:xfrm>
            <a:off x="5376043" y="5923293"/>
            <a:ext cx="1439914" cy="583461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Savollar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55814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0" presetClass="path" presetSubtype="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0026 -0.00047 L 0.11797 -0.21065 L 0.6194 -0.21019 L 0.73776 -0.00047 L 0.61992 0.20949 L 0.11797 0.20949 L -0.00026 -0.00047 Z " pathEditMode="relative" ptsTypes="AAAAAAA">
                                      <p:cBhvr>
                                        <p:cTn id="33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39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40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49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50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59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60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50"/>
                            </p:stCondLst>
                            <p:childTnLst>
                              <p:par>
                                <p:cTn id="6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74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75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8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6" grpId="2" animBg="1"/>
      <p:bldP spid="15" grpId="0" animBg="1"/>
      <p:bldP spid="15" grpId="1" animBg="1"/>
      <p:bldP spid="15" grpId="2" animBg="1"/>
      <p:bldP spid="14" grpId="0" animBg="1"/>
      <p:bldP spid="14" grpId="1" animBg="1"/>
      <p:bldP spid="14" grpId="2" animBg="1"/>
      <p:bldP spid="13" grpId="0" animBg="1"/>
      <p:bldP spid="13" grpId="1" animBg="1"/>
      <p:bldP spid="13" grpId="2" animBg="1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D"/>
            </a:gs>
            <a:gs pos="95000">
              <a:srgbClr val="00001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Chiziq">
            <a:extLst>
              <a:ext uri="{FF2B5EF4-FFF2-40B4-BE49-F238E27FC236}">
                <a16:creationId xmlns:a16="http://schemas.microsoft.com/office/drawing/2014/main" id="{0D918083-D8E4-420E-AA73-B91476035100}"/>
              </a:ext>
            </a:extLst>
          </p:cNvPr>
          <p:cNvGrpSpPr/>
          <p:nvPr/>
        </p:nvGrpSpPr>
        <p:grpSpPr>
          <a:xfrm>
            <a:off x="0" y="4297680"/>
            <a:ext cx="12192000" cy="1188720"/>
            <a:chOff x="0" y="4297680"/>
            <a:chExt cx="12192000" cy="1188720"/>
          </a:xfrm>
        </p:grpSpPr>
        <p:cxnSp>
          <p:nvCxnSpPr>
            <p:cNvPr id="11" name="chiziq_2">
              <a:extLst>
                <a:ext uri="{FF2B5EF4-FFF2-40B4-BE49-F238E27FC236}">
                  <a16:creationId xmlns:a16="http://schemas.microsoft.com/office/drawing/2014/main" id="{4B2E9C59-88D6-4DAE-B779-502D680E93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429768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hiziq_1">
              <a:extLst>
                <a:ext uri="{FF2B5EF4-FFF2-40B4-BE49-F238E27FC236}">
                  <a16:creationId xmlns:a16="http://schemas.microsoft.com/office/drawing/2014/main" id="{7EE73B7E-DA95-4BD2-BA7F-05F34670B7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548640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D)">
            <a:extLst>
              <a:ext uri="{FF2B5EF4-FFF2-40B4-BE49-F238E27FC236}">
                <a16:creationId xmlns:a16="http://schemas.microsoft.com/office/drawing/2014/main" id="{DEF22153-A736-4995-AC0B-CF3DA8C1EC1F}"/>
              </a:ext>
            </a:extLst>
          </p:cNvPr>
          <p:cNvSpPr/>
          <p:nvPr/>
        </p:nvSpPr>
        <p:spPr>
          <a:xfrm>
            <a:off x="7011948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D) </a:t>
            </a:r>
            <a:r>
              <a:rPr lang="en-US" dirty="0" err="1"/>
              <a:t>Chunki</a:t>
            </a:r>
            <a:r>
              <a:rPr lang="en-US" dirty="0"/>
              <a:t> </a:t>
            </a:r>
            <a:r>
              <a:rPr lang="en-US" dirty="0" err="1"/>
              <a:t>tekshirish</a:t>
            </a:r>
            <a:r>
              <a:rPr lang="en-US" dirty="0"/>
              <a:t> </a:t>
            </a:r>
            <a:r>
              <a:rPr lang="en-US" dirty="0" err="1"/>
              <a:t>shart</a:t>
            </a:r>
            <a:r>
              <a:rPr lang="en-US" dirty="0"/>
              <a:t> </a:t>
            </a:r>
            <a:r>
              <a:rPr lang="en-US" dirty="0" err="1"/>
              <a:t>emas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5" name="C)">
            <a:extLst>
              <a:ext uri="{FF2B5EF4-FFF2-40B4-BE49-F238E27FC236}">
                <a16:creationId xmlns:a16="http://schemas.microsoft.com/office/drawing/2014/main" id="{5C79462F-9625-4F4D-800A-986843848082}"/>
              </a:ext>
            </a:extLst>
          </p:cNvPr>
          <p:cNvSpPr/>
          <p:nvPr/>
        </p:nvSpPr>
        <p:spPr>
          <a:xfrm>
            <a:off x="7011948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C) </a:t>
            </a:r>
            <a:r>
              <a:rPr lang="en-US" dirty="0" err="1"/>
              <a:t>Chunki</a:t>
            </a:r>
            <a:r>
              <a:rPr lang="en-US" dirty="0"/>
              <a:t> </a:t>
            </a:r>
            <a:r>
              <a:rPr lang="en-US" dirty="0" err="1"/>
              <a:t>manba</a:t>
            </a:r>
            <a:r>
              <a:rPr lang="en-US" dirty="0"/>
              <a:t> </a:t>
            </a:r>
            <a:r>
              <a:rPr lang="en-US" dirty="0" err="1"/>
              <a:t>topish</a:t>
            </a:r>
            <a:r>
              <a:rPr lang="en-US" dirty="0"/>
              <a:t> </a:t>
            </a:r>
            <a:r>
              <a:rPr lang="en-US" dirty="0" err="1"/>
              <a:t>qiyinlashadi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4" name="B)">
            <a:extLst>
              <a:ext uri="{FF2B5EF4-FFF2-40B4-BE49-F238E27FC236}">
                <a16:creationId xmlns:a16="http://schemas.microsoft.com/office/drawing/2014/main" id="{F552E673-BC7F-450A-ADD9-5AEFE68CDDD3}"/>
              </a:ext>
            </a:extLst>
          </p:cNvPr>
          <p:cNvSpPr/>
          <p:nvPr/>
        </p:nvSpPr>
        <p:spPr>
          <a:xfrm>
            <a:off x="1007230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B) </a:t>
            </a:r>
            <a:r>
              <a:rPr lang="en-US" dirty="0" err="1"/>
              <a:t>Chunki</a:t>
            </a:r>
            <a:r>
              <a:rPr lang="en-US" dirty="0"/>
              <a:t> </a:t>
            </a:r>
            <a:r>
              <a:rPr lang="en-US" dirty="0" err="1"/>
              <a:t>ish</a:t>
            </a:r>
            <a:r>
              <a:rPr lang="en-US" dirty="0"/>
              <a:t> </a:t>
            </a:r>
            <a:r>
              <a:rPr lang="en-US" dirty="0" err="1"/>
              <a:t>hajmi</a:t>
            </a:r>
            <a:r>
              <a:rPr lang="en-US" dirty="0"/>
              <a:t> </a:t>
            </a:r>
            <a:r>
              <a:rPr lang="en-US" dirty="0" err="1"/>
              <a:t>kichik</a:t>
            </a:r>
            <a:r>
              <a:rPr lang="en-US" dirty="0"/>
              <a:t> </a:t>
            </a:r>
            <a:r>
              <a:rPr lang="en-US" dirty="0" err="1"/>
              <a:t>bo‘ladi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3" name="A)">
            <a:extLst>
              <a:ext uri="{FF2B5EF4-FFF2-40B4-BE49-F238E27FC236}">
                <a16:creationId xmlns:a16="http://schemas.microsoft.com/office/drawing/2014/main" id="{634FBC3F-8373-4DC9-94C1-CDE3E1D1E0C0}"/>
              </a:ext>
            </a:extLst>
          </p:cNvPr>
          <p:cNvSpPr/>
          <p:nvPr/>
        </p:nvSpPr>
        <p:spPr>
          <a:xfrm>
            <a:off x="1007230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A) </a:t>
            </a:r>
            <a:r>
              <a:rPr lang="en-US" dirty="0" err="1"/>
              <a:t>Chunki</a:t>
            </a:r>
            <a:r>
              <a:rPr lang="en-US" dirty="0"/>
              <a:t> </a:t>
            </a:r>
            <a:r>
              <a:rPr lang="en-US" dirty="0" err="1"/>
              <a:t>fikr</a:t>
            </a:r>
            <a:r>
              <a:rPr lang="en-US" dirty="0"/>
              <a:t> </a:t>
            </a:r>
            <a:r>
              <a:rPr lang="en-US" dirty="0" err="1"/>
              <a:t>biryoqlama</a:t>
            </a:r>
            <a:r>
              <a:rPr lang="en-US" dirty="0"/>
              <a:t> </a:t>
            </a:r>
            <a:r>
              <a:rPr lang="en-US" dirty="0" err="1"/>
              <a:t>bo‘lib</a:t>
            </a:r>
            <a:r>
              <a:rPr lang="en-US" dirty="0"/>
              <a:t> </a:t>
            </a:r>
            <a:r>
              <a:rPr lang="en-US" dirty="0" err="1"/>
              <a:t>qoladi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grpSp>
        <p:nvGrpSpPr>
          <p:cNvPr id="2" name="Savol">
            <a:extLst>
              <a:ext uri="{FF2B5EF4-FFF2-40B4-BE49-F238E27FC236}">
                <a16:creationId xmlns:a16="http://schemas.microsoft.com/office/drawing/2014/main" id="{22F08BA3-AF27-4D89-BC1E-1EB6F4FE5E39}"/>
              </a:ext>
            </a:extLst>
          </p:cNvPr>
          <p:cNvGrpSpPr/>
          <p:nvPr/>
        </p:nvGrpSpPr>
        <p:grpSpPr>
          <a:xfrm>
            <a:off x="0" y="583684"/>
            <a:ext cx="12192000" cy="2877807"/>
            <a:chOff x="0" y="583684"/>
            <a:chExt cx="12192000" cy="2877807"/>
          </a:xfrm>
        </p:grpSpPr>
        <p:cxnSp>
          <p:nvCxnSpPr>
            <p:cNvPr id="10" name="chiziq">
              <a:extLst>
                <a:ext uri="{FF2B5EF4-FFF2-40B4-BE49-F238E27FC236}">
                  <a16:creationId xmlns:a16="http://schemas.microsoft.com/office/drawing/2014/main" id="{CF47F4B3-3091-44AA-AD17-F36A64E4421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2022588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savol_1">
              <a:extLst>
                <a:ext uri="{FF2B5EF4-FFF2-40B4-BE49-F238E27FC236}">
                  <a16:creationId xmlns:a16="http://schemas.microsoft.com/office/drawing/2014/main" id="{2B33CF1D-877C-41E8-84E2-C2442DD1F94F}"/>
                </a:ext>
              </a:extLst>
            </p:cNvPr>
            <p:cNvSpPr/>
            <p:nvPr/>
          </p:nvSpPr>
          <p:spPr>
            <a:xfrm>
              <a:off x="1595944" y="583684"/>
              <a:ext cx="9000111" cy="2877807"/>
            </a:xfrm>
            <a:prstGeom prst="snip2DiagRect">
              <a:avLst>
                <a:gd name="adj1" fmla="val 50000"/>
                <a:gd name="adj2" fmla="val 50000"/>
              </a:avLst>
            </a:prstGeom>
            <a:solidFill>
              <a:srgbClr val="00008D"/>
            </a:solidFill>
            <a:ln w="38100">
              <a:solidFill>
                <a:schemeClr val="bg1"/>
              </a:solidFill>
            </a:ln>
            <a:effectLst>
              <a:innerShdw blurRad="508000">
                <a:srgbClr val="01C3FF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II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( 400 )</a:t>
              </a:r>
            </a:p>
            <a:p>
              <a:pPr algn="ctr">
                <a:defRPr/>
              </a:pPr>
              <a:b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</a:b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Nima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sababdan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ilmiy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ishda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faqat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bitta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manbaga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tayanish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tavsiya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etilmaydi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?</a:t>
              </a:r>
            </a:p>
          </p:txBody>
        </p:sp>
      </p:grpSp>
      <p:grpSp>
        <p:nvGrpSpPr>
          <p:cNvPr id="20" name="Light">
            <a:extLst>
              <a:ext uri="{FF2B5EF4-FFF2-40B4-BE49-F238E27FC236}">
                <a16:creationId xmlns:a16="http://schemas.microsoft.com/office/drawing/2014/main" id="{F8D00E96-D7DB-4165-A6AE-CEF011E7024A}"/>
              </a:ext>
            </a:extLst>
          </p:cNvPr>
          <p:cNvGrpSpPr/>
          <p:nvPr/>
        </p:nvGrpSpPr>
        <p:grpSpPr>
          <a:xfrm>
            <a:off x="1458784" y="1885427"/>
            <a:ext cx="274320" cy="274320"/>
            <a:chOff x="1790899" y="1584772"/>
            <a:chExt cx="274320" cy="274320"/>
          </a:xfrm>
        </p:grpSpPr>
        <p:sp>
          <p:nvSpPr>
            <p:cNvPr id="21" name="light_2">
              <a:extLst>
                <a:ext uri="{FF2B5EF4-FFF2-40B4-BE49-F238E27FC236}">
                  <a16:creationId xmlns:a16="http://schemas.microsoft.com/office/drawing/2014/main" id="{B03D3D49-5D39-4E98-A60E-C37E5B0B3013}"/>
                </a:ext>
              </a:extLst>
            </p:cNvPr>
            <p:cNvSpPr/>
            <p:nvPr/>
          </p:nvSpPr>
          <p:spPr>
            <a:xfrm>
              <a:off x="1790899" y="1584772"/>
              <a:ext cx="274320" cy="274320"/>
            </a:xfrm>
            <a:prstGeom prst="ellipse">
              <a:avLst/>
            </a:prstGeom>
            <a:solidFill>
              <a:schemeClr val="bg1"/>
            </a:solidFill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light_1">
              <a:extLst>
                <a:ext uri="{FF2B5EF4-FFF2-40B4-BE49-F238E27FC236}">
                  <a16:creationId xmlns:a16="http://schemas.microsoft.com/office/drawing/2014/main" id="{AC94C2FE-DF8D-4196-8F38-227725B04C3F}"/>
                </a:ext>
              </a:extLst>
            </p:cNvPr>
            <p:cNvSpPr/>
            <p:nvPr/>
          </p:nvSpPr>
          <p:spPr>
            <a:xfrm>
              <a:off x="1882339" y="1676212"/>
              <a:ext cx="91440" cy="91440"/>
            </a:xfrm>
            <a:prstGeom prst="ellipse">
              <a:avLst/>
            </a:prstGeom>
            <a:solidFill>
              <a:schemeClr val="bg1"/>
            </a:solidFill>
            <a:effectLst>
              <a:softEdge rad="381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7" name="Прямоугольник: скругленные углы 6">
            <a:hlinkClick r:id="rId2" action="ppaction://hlinksldjump"/>
            <a:extLst>
              <a:ext uri="{FF2B5EF4-FFF2-40B4-BE49-F238E27FC236}">
                <a16:creationId xmlns:a16="http://schemas.microsoft.com/office/drawing/2014/main" id="{9A825815-AF70-456A-8B43-415F78FAD35D}"/>
              </a:ext>
            </a:extLst>
          </p:cNvPr>
          <p:cNvSpPr/>
          <p:nvPr/>
        </p:nvSpPr>
        <p:spPr>
          <a:xfrm>
            <a:off x="5376043" y="5923293"/>
            <a:ext cx="1439914" cy="583461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Savollar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5755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0" presetClass="path" presetSubtype="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0026 -0.00047 L 0.11797 -0.21065 L 0.6194 -0.21019 L 0.73776 -0.00047 L 0.61992 0.20949 L 0.11797 0.20949 L -0.00026 -0.00047 Z " pathEditMode="relative" ptsTypes="AAAAAAA">
                                      <p:cBhvr>
                                        <p:cTn id="33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39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40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50"/>
                            </p:stCondLst>
                            <p:childTnLst>
                              <p:par>
                                <p:cTn id="4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54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55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64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65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74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75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8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6" grpId="2" animBg="1"/>
      <p:bldP spid="15" grpId="0" animBg="1"/>
      <p:bldP spid="15" grpId="1" animBg="1"/>
      <p:bldP spid="15" grpId="2" animBg="1"/>
      <p:bldP spid="14" grpId="0" animBg="1"/>
      <p:bldP spid="14" grpId="1" animBg="1"/>
      <p:bldP spid="14" grpId="2" animBg="1"/>
      <p:bldP spid="13" grpId="0" animBg="1"/>
      <p:bldP spid="13" grpId="1" animBg="1"/>
      <p:bldP spid="13" grpId="2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D"/>
            </a:gs>
            <a:gs pos="95000">
              <a:srgbClr val="00001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Chiziq">
            <a:extLst>
              <a:ext uri="{FF2B5EF4-FFF2-40B4-BE49-F238E27FC236}">
                <a16:creationId xmlns:a16="http://schemas.microsoft.com/office/drawing/2014/main" id="{0D918083-D8E4-420E-AA73-B91476035100}"/>
              </a:ext>
            </a:extLst>
          </p:cNvPr>
          <p:cNvGrpSpPr/>
          <p:nvPr/>
        </p:nvGrpSpPr>
        <p:grpSpPr>
          <a:xfrm>
            <a:off x="0" y="4297680"/>
            <a:ext cx="12192000" cy="1188720"/>
            <a:chOff x="0" y="4297680"/>
            <a:chExt cx="12192000" cy="1188720"/>
          </a:xfrm>
        </p:grpSpPr>
        <p:cxnSp>
          <p:nvCxnSpPr>
            <p:cNvPr id="11" name="chiziq_2">
              <a:extLst>
                <a:ext uri="{FF2B5EF4-FFF2-40B4-BE49-F238E27FC236}">
                  <a16:creationId xmlns:a16="http://schemas.microsoft.com/office/drawing/2014/main" id="{4B2E9C59-88D6-4DAE-B779-502D680E93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429768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hiziq_1">
              <a:extLst>
                <a:ext uri="{FF2B5EF4-FFF2-40B4-BE49-F238E27FC236}">
                  <a16:creationId xmlns:a16="http://schemas.microsoft.com/office/drawing/2014/main" id="{7EE73B7E-DA95-4BD2-BA7F-05F34670B7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548640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D)">
            <a:extLst>
              <a:ext uri="{FF2B5EF4-FFF2-40B4-BE49-F238E27FC236}">
                <a16:creationId xmlns:a16="http://schemas.microsoft.com/office/drawing/2014/main" id="{DEF22153-A736-4995-AC0B-CF3DA8C1EC1F}"/>
              </a:ext>
            </a:extLst>
          </p:cNvPr>
          <p:cNvSpPr/>
          <p:nvPr/>
        </p:nvSpPr>
        <p:spPr>
          <a:xfrm>
            <a:off x="7011948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D) </a:t>
            </a:r>
            <a:r>
              <a:rPr lang="en-US" dirty="0" err="1"/>
              <a:t>Ruxsat</a:t>
            </a:r>
            <a:r>
              <a:rPr lang="en-US" dirty="0"/>
              <a:t> </a:t>
            </a:r>
            <a:r>
              <a:rPr lang="en-US" dirty="0" err="1"/>
              <a:t>etilgan</a:t>
            </a:r>
            <a:r>
              <a:rPr lang="en-US" dirty="0"/>
              <a:t>, </a:t>
            </a:r>
            <a:r>
              <a:rPr lang="en-US" dirty="0" err="1"/>
              <a:t>lekin</a:t>
            </a:r>
            <a:r>
              <a:rPr lang="en-US" dirty="0"/>
              <a:t> </a:t>
            </a:r>
            <a:r>
              <a:rPr lang="en-US" dirty="0" err="1"/>
              <a:t>cheklangan</a:t>
            </a:r>
            <a:r>
              <a:rPr lang="en-US" dirty="0"/>
              <a:t> </a:t>
            </a:r>
            <a:r>
              <a:rPr lang="en-US" dirty="0" err="1"/>
              <a:t>holat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5" name="C)">
            <a:extLst>
              <a:ext uri="{FF2B5EF4-FFF2-40B4-BE49-F238E27FC236}">
                <a16:creationId xmlns:a16="http://schemas.microsoft.com/office/drawing/2014/main" id="{5C79462F-9625-4F4D-800A-986843848082}"/>
              </a:ext>
            </a:extLst>
          </p:cNvPr>
          <p:cNvSpPr/>
          <p:nvPr/>
        </p:nvSpPr>
        <p:spPr>
          <a:xfrm>
            <a:off x="7011948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C) </a:t>
            </a:r>
            <a:r>
              <a:rPr lang="en-US" dirty="0" err="1"/>
              <a:t>Akademik</a:t>
            </a:r>
            <a:r>
              <a:rPr lang="en-US" dirty="0"/>
              <a:t> </a:t>
            </a:r>
            <a:r>
              <a:rPr lang="en-US" dirty="0" err="1"/>
              <a:t>xato</a:t>
            </a:r>
            <a:r>
              <a:rPr lang="en-US" dirty="0"/>
              <a:t> </a:t>
            </a:r>
            <a:r>
              <a:rPr lang="en-US" dirty="0" err="1"/>
              <a:t>emas</a:t>
            </a:r>
            <a:r>
              <a:rPr lang="en-US" dirty="0">
                <a:solidFill>
                  <a:prstClr val="white"/>
                </a:solidFill>
                <a:latin typeface="Calibri" panose="020F0502020204030204"/>
                <a:cs typeface="Poppins Light" panose="00000400000000000000" pitchFamily="2" charset="0"/>
              </a:rPr>
              <a:t>, ammo </a:t>
            </a:r>
            <a:r>
              <a:rPr lang="en-US" dirty="0" err="1">
                <a:solidFill>
                  <a:prstClr val="white"/>
                </a:solidFill>
                <a:latin typeface="Calibri" panose="020F0502020204030204"/>
                <a:cs typeface="Poppins Light" panose="00000400000000000000" pitchFamily="2" charset="0"/>
              </a:rPr>
              <a:t>texnik</a:t>
            </a:r>
            <a:r>
              <a:rPr lang="en-US" dirty="0">
                <a:solidFill>
                  <a:prstClr val="white"/>
                </a:solidFill>
                <a:latin typeface="Calibri" panose="020F0502020204030204"/>
                <a:cs typeface="Poppins Light" panose="00000400000000000000" pitchFamily="2" charset="0"/>
              </a:rPr>
              <a:t> </a:t>
            </a:r>
            <a:r>
              <a:rPr lang="en-US" dirty="0" err="1">
                <a:solidFill>
                  <a:prstClr val="white"/>
                </a:solidFill>
                <a:latin typeface="Calibri" panose="020F0502020204030204"/>
                <a:cs typeface="Poppins Light" panose="00000400000000000000" pitchFamily="2" charset="0"/>
              </a:rPr>
              <a:t>xato</a:t>
            </a:r>
            <a:endParaRPr lang="en-US" dirty="0"/>
          </a:p>
        </p:txBody>
      </p:sp>
      <p:sp>
        <p:nvSpPr>
          <p:cNvPr id="14" name="B)">
            <a:extLst>
              <a:ext uri="{FF2B5EF4-FFF2-40B4-BE49-F238E27FC236}">
                <a16:creationId xmlns:a16="http://schemas.microsoft.com/office/drawing/2014/main" id="{F552E673-BC7F-450A-ADD9-5AEFE68CDDD3}"/>
              </a:ext>
            </a:extLst>
          </p:cNvPr>
          <p:cNvSpPr/>
          <p:nvPr/>
        </p:nvSpPr>
        <p:spPr>
          <a:xfrm>
            <a:off x="1007230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B) </a:t>
            </a:r>
            <a:r>
              <a:rPr lang="en-US" dirty="0" err="1"/>
              <a:t>To‘g‘ri</a:t>
            </a:r>
            <a:r>
              <a:rPr lang="en-US" dirty="0"/>
              <a:t> </a:t>
            </a:r>
            <a:r>
              <a:rPr lang="en-US" dirty="0" err="1"/>
              <a:t>ilmiy</a:t>
            </a:r>
            <a:r>
              <a:rPr lang="en-US" dirty="0"/>
              <a:t> </a:t>
            </a:r>
            <a:r>
              <a:rPr lang="en-US" dirty="0" err="1"/>
              <a:t>yondashuv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3" name="A)">
            <a:extLst>
              <a:ext uri="{FF2B5EF4-FFF2-40B4-BE49-F238E27FC236}">
                <a16:creationId xmlns:a16="http://schemas.microsoft.com/office/drawing/2014/main" id="{634FBC3F-8373-4DC9-94C1-CDE3E1D1E0C0}"/>
              </a:ext>
            </a:extLst>
          </p:cNvPr>
          <p:cNvSpPr/>
          <p:nvPr/>
        </p:nvSpPr>
        <p:spPr>
          <a:xfrm>
            <a:off x="1007230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A) </a:t>
            </a:r>
            <a:r>
              <a:rPr lang="en-US" dirty="0" err="1"/>
              <a:t>To‘liq</a:t>
            </a:r>
            <a:r>
              <a:rPr lang="en-US" dirty="0"/>
              <a:t> </a:t>
            </a:r>
            <a:r>
              <a:rPr lang="en-US" dirty="0" err="1"/>
              <a:t>plagiat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grpSp>
        <p:nvGrpSpPr>
          <p:cNvPr id="2" name="Savol">
            <a:extLst>
              <a:ext uri="{FF2B5EF4-FFF2-40B4-BE49-F238E27FC236}">
                <a16:creationId xmlns:a16="http://schemas.microsoft.com/office/drawing/2014/main" id="{22F08BA3-AF27-4D89-BC1E-1EB6F4FE5E39}"/>
              </a:ext>
            </a:extLst>
          </p:cNvPr>
          <p:cNvGrpSpPr/>
          <p:nvPr/>
        </p:nvGrpSpPr>
        <p:grpSpPr>
          <a:xfrm>
            <a:off x="0" y="583684"/>
            <a:ext cx="12192000" cy="2877807"/>
            <a:chOff x="0" y="583684"/>
            <a:chExt cx="12192000" cy="2877807"/>
          </a:xfrm>
        </p:grpSpPr>
        <p:cxnSp>
          <p:nvCxnSpPr>
            <p:cNvPr id="10" name="chiziq">
              <a:extLst>
                <a:ext uri="{FF2B5EF4-FFF2-40B4-BE49-F238E27FC236}">
                  <a16:creationId xmlns:a16="http://schemas.microsoft.com/office/drawing/2014/main" id="{CF47F4B3-3091-44AA-AD17-F36A64E4421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2022588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savol_1">
              <a:extLst>
                <a:ext uri="{FF2B5EF4-FFF2-40B4-BE49-F238E27FC236}">
                  <a16:creationId xmlns:a16="http://schemas.microsoft.com/office/drawing/2014/main" id="{2B33CF1D-877C-41E8-84E2-C2442DD1F94F}"/>
                </a:ext>
              </a:extLst>
            </p:cNvPr>
            <p:cNvSpPr/>
            <p:nvPr/>
          </p:nvSpPr>
          <p:spPr>
            <a:xfrm>
              <a:off x="1595944" y="583684"/>
              <a:ext cx="9000111" cy="2877807"/>
            </a:xfrm>
            <a:prstGeom prst="snip2DiagRect">
              <a:avLst>
                <a:gd name="adj1" fmla="val 50000"/>
                <a:gd name="adj2" fmla="val 50000"/>
              </a:avLst>
            </a:prstGeom>
            <a:solidFill>
              <a:srgbClr val="00008D"/>
            </a:solidFill>
            <a:ln w="38100">
              <a:solidFill>
                <a:schemeClr val="bg1"/>
              </a:solidFill>
            </a:ln>
            <a:effectLst>
              <a:innerShdw blurRad="508000">
                <a:srgbClr val="01C3FF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II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( 500 )</a:t>
              </a:r>
            </a:p>
            <a:p>
              <a:pPr algn="ctr">
                <a:defRPr/>
              </a:pPr>
              <a:b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</a:b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Talaba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internetdan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olingan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matnni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o‘zgartirmasdan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,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lekin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manba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ko‘rsatib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ishlatsa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,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bu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holat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qanday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baholanadi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?</a:t>
              </a:r>
            </a:p>
          </p:txBody>
        </p:sp>
      </p:grpSp>
      <p:grpSp>
        <p:nvGrpSpPr>
          <p:cNvPr id="20" name="Light">
            <a:extLst>
              <a:ext uri="{FF2B5EF4-FFF2-40B4-BE49-F238E27FC236}">
                <a16:creationId xmlns:a16="http://schemas.microsoft.com/office/drawing/2014/main" id="{F8D00E96-D7DB-4165-A6AE-CEF011E7024A}"/>
              </a:ext>
            </a:extLst>
          </p:cNvPr>
          <p:cNvGrpSpPr/>
          <p:nvPr/>
        </p:nvGrpSpPr>
        <p:grpSpPr>
          <a:xfrm>
            <a:off x="1458784" y="1885427"/>
            <a:ext cx="274320" cy="274320"/>
            <a:chOff x="1790899" y="1584772"/>
            <a:chExt cx="274320" cy="274320"/>
          </a:xfrm>
        </p:grpSpPr>
        <p:sp>
          <p:nvSpPr>
            <p:cNvPr id="21" name="light_2">
              <a:extLst>
                <a:ext uri="{FF2B5EF4-FFF2-40B4-BE49-F238E27FC236}">
                  <a16:creationId xmlns:a16="http://schemas.microsoft.com/office/drawing/2014/main" id="{B03D3D49-5D39-4E98-A60E-C37E5B0B3013}"/>
                </a:ext>
              </a:extLst>
            </p:cNvPr>
            <p:cNvSpPr/>
            <p:nvPr/>
          </p:nvSpPr>
          <p:spPr>
            <a:xfrm>
              <a:off x="1790899" y="1584772"/>
              <a:ext cx="274320" cy="274320"/>
            </a:xfrm>
            <a:prstGeom prst="ellipse">
              <a:avLst/>
            </a:prstGeom>
            <a:solidFill>
              <a:schemeClr val="bg1"/>
            </a:solidFill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light_1">
              <a:extLst>
                <a:ext uri="{FF2B5EF4-FFF2-40B4-BE49-F238E27FC236}">
                  <a16:creationId xmlns:a16="http://schemas.microsoft.com/office/drawing/2014/main" id="{AC94C2FE-DF8D-4196-8F38-227725B04C3F}"/>
                </a:ext>
              </a:extLst>
            </p:cNvPr>
            <p:cNvSpPr/>
            <p:nvPr/>
          </p:nvSpPr>
          <p:spPr>
            <a:xfrm>
              <a:off x="1882339" y="1676212"/>
              <a:ext cx="91440" cy="91440"/>
            </a:xfrm>
            <a:prstGeom prst="ellipse">
              <a:avLst/>
            </a:prstGeom>
            <a:solidFill>
              <a:schemeClr val="bg1"/>
            </a:solidFill>
            <a:effectLst>
              <a:softEdge rad="381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7" name="Прямоугольник: скругленные углы 6">
            <a:hlinkClick r:id="rId2" action="ppaction://hlinksldjump"/>
            <a:extLst>
              <a:ext uri="{FF2B5EF4-FFF2-40B4-BE49-F238E27FC236}">
                <a16:creationId xmlns:a16="http://schemas.microsoft.com/office/drawing/2014/main" id="{9A825815-AF70-456A-8B43-415F78FAD35D}"/>
              </a:ext>
            </a:extLst>
          </p:cNvPr>
          <p:cNvSpPr/>
          <p:nvPr/>
        </p:nvSpPr>
        <p:spPr>
          <a:xfrm>
            <a:off x="5376043" y="5923293"/>
            <a:ext cx="1439914" cy="583461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Savollar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2902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0" presetClass="path" presetSubtype="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0026 -0.00047 L 0.11797 -0.21065 L 0.6194 -0.21019 L 0.73776 -0.00047 L 0.61992 0.20949 L 0.11797 0.20949 L -0.00026 -0.00047 Z " pathEditMode="relative" ptsTypes="AAAAAAA">
                                      <p:cBhvr>
                                        <p:cTn id="33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39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40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49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50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59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60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>
                      <p:stCondLst>
                        <p:cond delay="0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69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70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50"/>
                            </p:stCondLst>
                            <p:childTnLst>
                              <p:par>
                                <p:cTn id="7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6" grpId="2" animBg="1"/>
      <p:bldP spid="15" grpId="0" animBg="1"/>
      <p:bldP spid="15" grpId="1" animBg="1"/>
      <p:bldP spid="15" grpId="2" animBg="1"/>
      <p:bldP spid="14" grpId="0" animBg="1"/>
      <p:bldP spid="14" grpId="1" animBg="1"/>
      <p:bldP spid="14" grpId="2" animBg="1"/>
      <p:bldP spid="13" grpId="0" animBg="1"/>
      <p:bldP spid="13" grpId="1" animBg="1"/>
      <p:bldP spid="13" grpId="2" animBg="1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D"/>
            </a:gs>
            <a:gs pos="95000">
              <a:srgbClr val="00001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Chiziq">
            <a:extLst>
              <a:ext uri="{FF2B5EF4-FFF2-40B4-BE49-F238E27FC236}">
                <a16:creationId xmlns:a16="http://schemas.microsoft.com/office/drawing/2014/main" id="{0D918083-D8E4-420E-AA73-B91476035100}"/>
              </a:ext>
            </a:extLst>
          </p:cNvPr>
          <p:cNvGrpSpPr/>
          <p:nvPr/>
        </p:nvGrpSpPr>
        <p:grpSpPr>
          <a:xfrm>
            <a:off x="0" y="4297680"/>
            <a:ext cx="12192000" cy="1188720"/>
            <a:chOff x="0" y="4297680"/>
            <a:chExt cx="12192000" cy="1188720"/>
          </a:xfrm>
        </p:grpSpPr>
        <p:cxnSp>
          <p:nvCxnSpPr>
            <p:cNvPr id="11" name="chiziq_2">
              <a:extLst>
                <a:ext uri="{FF2B5EF4-FFF2-40B4-BE49-F238E27FC236}">
                  <a16:creationId xmlns:a16="http://schemas.microsoft.com/office/drawing/2014/main" id="{4B2E9C59-88D6-4DAE-B779-502D680E93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429768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hiziq_1">
              <a:extLst>
                <a:ext uri="{FF2B5EF4-FFF2-40B4-BE49-F238E27FC236}">
                  <a16:creationId xmlns:a16="http://schemas.microsoft.com/office/drawing/2014/main" id="{7EE73B7E-DA95-4BD2-BA7F-05F34670B7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548640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D)">
            <a:extLst>
              <a:ext uri="{FF2B5EF4-FFF2-40B4-BE49-F238E27FC236}">
                <a16:creationId xmlns:a16="http://schemas.microsoft.com/office/drawing/2014/main" id="{DEF22153-A736-4995-AC0B-CF3DA8C1EC1F}"/>
              </a:ext>
            </a:extLst>
          </p:cNvPr>
          <p:cNvSpPr/>
          <p:nvPr/>
        </p:nvSpPr>
        <p:spPr>
          <a:xfrm>
            <a:off x="7011948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D) </a:t>
            </a:r>
            <a:r>
              <a:rPr lang="en-US" dirty="0" err="1"/>
              <a:t>Javobgarlik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ishonchlilikni</a:t>
            </a:r>
            <a:r>
              <a:rPr lang="en-US" dirty="0"/>
              <a:t> </a:t>
            </a:r>
            <a:r>
              <a:rPr lang="en-US" dirty="0" err="1"/>
              <a:t>ta’minlash</a:t>
            </a:r>
            <a:r>
              <a:rPr lang="en-US" dirty="0"/>
              <a:t> </a:t>
            </a:r>
            <a:r>
              <a:rPr lang="en-US" dirty="0" err="1"/>
              <a:t>uchun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5" name="C)">
            <a:extLst>
              <a:ext uri="{FF2B5EF4-FFF2-40B4-BE49-F238E27FC236}">
                <a16:creationId xmlns:a16="http://schemas.microsoft.com/office/drawing/2014/main" id="{5C79462F-9625-4F4D-800A-986843848082}"/>
              </a:ext>
            </a:extLst>
          </p:cNvPr>
          <p:cNvSpPr/>
          <p:nvPr/>
        </p:nvSpPr>
        <p:spPr>
          <a:xfrm>
            <a:off x="7011948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C) </a:t>
            </a:r>
            <a:r>
              <a:rPr lang="en-US" dirty="0" err="1"/>
              <a:t>Rasmiylik</a:t>
            </a:r>
            <a:r>
              <a:rPr lang="en-US" dirty="0"/>
              <a:t> </a:t>
            </a:r>
            <a:r>
              <a:rPr lang="en-US" dirty="0" err="1"/>
              <a:t>uchun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4" name="B)">
            <a:extLst>
              <a:ext uri="{FF2B5EF4-FFF2-40B4-BE49-F238E27FC236}">
                <a16:creationId xmlns:a16="http://schemas.microsoft.com/office/drawing/2014/main" id="{F552E673-BC7F-450A-ADD9-5AEFE68CDDD3}"/>
              </a:ext>
            </a:extLst>
          </p:cNvPr>
          <p:cNvSpPr/>
          <p:nvPr/>
        </p:nvSpPr>
        <p:spPr>
          <a:xfrm>
            <a:off x="1007230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B) </a:t>
            </a:r>
            <a:r>
              <a:rPr lang="en-US" dirty="0" err="1"/>
              <a:t>Hajmni</a:t>
            </a:r>
            <a:r>
              <a:rPr lang="en-US" dirty="0"/>
              <a:t> </a:t>
            </a:r>
            <a:r>
              <a:rPr lang="en-US" dirty="0" err="1"/>
              <a:t>oshirish</a:t>
            </a:r>
            <a:r>
              <a:rPr lang="en-US" dirty="0"/>
              <a:t> </a:t>
            </a:r>
            <a:r>
              <a:rPr lang="en-US" dirty="0" err="1"/>
              <a:t>uchun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3" name="A)">
            <a:extLst>
              <a:ext uri="{FF2B5EF4-FFF2-40B4-BE49-F238E27FC236}">
                <a16:creationId xmlns:a16="http://schemas.microsoft.com/office/drawing/2014/main" id="{634FBC3F-8373-4DC9-94C1-CDE3E1D1E0C0}"/>
              </a:ext>
            </a:extLst>
          </p:cNvPr>
          <p:cNvSpPr/>
          <p:nvPr/>
        </p:nvSpPr>
        <p:spPr>
          <a:xfrm>
            <a:off x="1007230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A) </a:t>
            </a:r>
            <a:r>
              <a:rPr lang="en-US" dirty="0" err="1"/>
              <a:t>Matn</a:t>
            </a:r>
            <a:r>
              <a:rPr lang="en-US" dirty="0"/>
              <a:t> </a:t>
            </a:r>
            <a:r>
              <a:rPr lang="en-US" dirty="0" err="1"/>
              <a:t>chiroyli</a:t>
            </a:r>
            <a:r>
              <a:rPr lang="en-US" dirty="0"/>
              <a:t> </a:t>
            </a:r>
            <a:r>
              <a:rPr lang="en-US" dirty="0" err="1"/>
              <a:t>ko‘rinishi</a:t>
            </a:r>
            <a:r>
              <a:rPr lang="en-US" dirty="0"/>
              <a:t> </a:t>
            </a:r>
            <a:r>
              <a:rPr lang="en-US" dirty="0" err="1"/>
              <a:t>uchun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grpSp>
        <p:nvGrpSpPr>
          <p:cNvPr id="2" name="Savol">
            <a:extLst>
              <a:ext uri="{FF2B5EF4-FFF2-40B4-BE49-F238E27FC236}">
                <a16:creationId xmlns:a16="http://schemas.microsoft.com/office/drawing/2014/main" id="{22F08BA3-AF27-4D89-BC1E-1EB6F4FE5E39}"/>
              </a:ext>
            </a:extLst>
          </p:cNvPr>
          <p:cNvGrpSpPr/>
          <p:nvPr/>
        </p:nvGrpSpPr>
        <p:grpSpPr>
          <a:xfrm>
            <a:off x="0" y="583684"/>
            <a:ext cx="12192000" cy="2877807"/>
            <a:chOff x="0" y="583684"/>
            <a:chExt cx="12192000" cy="2877807"/>
          </a:xfrm>
        </p:grpSpPr>
        <p:cxnSp>
          <p:nvCxnSpPr>
            <p:cNvPr id="10" name="chiziq">
              <a:extLst>
                <a:ext uri="{FF2B5EF4-FFF2-40B4-BE49-F238E27FC236}">
                  <a16:creationId xmlns:a16="http://schemas.microsoft.com/office/drawing/2014/main" id="{CF47F4B3-3091-44AA-AD17-F36A64E4421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2022588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savol_1">
              <a:extLst>
                <a:ext uri="{FF2B5EF4-FFF2-40B4-BE49-F238E27FC236}">
                  <a16:creationId xmlns:a16="http://schemas.microsoft.com/office/drawing/2014/main" id="{2B33CF1D-877C-41E8-84E2-C2442DD1F94F}"/>
                </a:ext>
              </a:extLst>
            </p:cNvPr>
            <p:cNvSpPr/>
            <p:nvPr/>
          </p:nvSpPr>
          <p:spPr>
            <a:xfrm>
              <a:off x="1595944" y="583684"/>
              <a:ext cx="9000111" cy="2877807"/>
            </a:xfrm>
            <a:prstGeom prst="snip2DiagRect">
              <a:avLst>
                <a:gd name="adj1" fmla="val 50000"/>
                <a:gd name="adj2" fmla="val 50000"/>
              </a:avLst>
            </a:prstGeom>
            <a:solidFill>
              <a:srgbClr val="00008D"/>
            </a:solidFill>
            <a:ln w="38100">
              <a:solidFill>
                <a:schemeClr val="bg1"/>
              </a:solidFill>
            </a:ln>
            <a:effectLst>
              <a:innerShdw blurRad="508000">
                <a:srgbClr val="01C3FF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III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( 100 )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b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</a:b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Ilmiy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manbada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muallifning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ko‘rsatilishi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nima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uchun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muhim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?</a:t>
              </a:r>
              <a:endParaRPr kumimoji="0" lang="en-US" sz="180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endParaRPr>
            </a:p>
          </p:txBody>
        </p:sp>
      </p:grpSp>
      <p:grpSp>
        <p:nvGrpSpPr>
          <p:cNvPr id="20" name="Light">
            <a:extLst>
              <a:ext uri="{FF2B5EF4-FFF2-40B4-BE49-F238E27FC236}">
                <a16:creationId xmlns:a16="http://schemas.microsoft.com/office/drawing/2014/main" id="{F8D00E96-D7DB-4165-A6AE-CEF011E7024A}"/>
              </a:ext>
            </a:extLst>
          </p:cNvPr>
          <p:cNvGrpSpPr/>
          <p:nvPr/>
        </p:nvGrpSpPr>
        <p:grpSpPr>
          <a:xfrm>
            <a:off x="1458784" y="1885427"/>
            <a:ext cx="274320" cy="274320"/>
            <a:chOff x="1790899" y="1584772"/>
            <a:chExt cx="274320" cy="274320"/>
          </a:xfrm>
        </p:grpSpPr>
        <p:sp>
          <p:nvSpPr>
            <p:cNvPr id="21" name="light_2">
              <a:extLst>
                <a:ext uri="{FF2B5EF4-FFF2-40B4-BE49-F238E27FC236}">
                  <a16:creationId xmlns:a16="http://schemas.microsoft.com/office/drawing/2014/main" id="{B03D3D49-5D39-4E98-A60E-C37E5B0B3013}"/>
                </a:ext>
              </a:extLst>
            </p:cNvPr>
            <p:cNvSpPr/>
            <p:nvPr/>
          </p:nvSpPr>
          <p:spPr>
            <a:xfrm>
              <a:off x="1790899" y="1584772"/>
              <a:ext cx="274320" cy="274320"/>
            </a:xfrm>
            <a:prstGeom prst="ellipse">
              <a:avLst/>
            </a:prstGeom>
            <a:solidFill>
              <a:schemeClr val="bg1"/>
            </a:solidFill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light_1">
              <a:extLst>
                <a:ext uri="{FF2B5EF4-FFF2-40B4-BE49-F238E27FC236}">
                  <a16:creationId xmlns:a16="http://schemas.microsoft.com/office/drawing/2014/main" id="{AC94C2FE-DF8D-4196-8F38-227725B04C3F}"/>
                </a:ext>
              </a:extLst>
            </p:cNvPr>
            <p:cNvSpPr/>
            <p:nvPr/>
          </p:nvSpPr>
          <p:spPr>
            <a:xfrm>
              <a:off x="1882339" y="1676212"/>
              <a:ext cx="91440" cy="91440"/>
            </a:xfrm>
            <a:prstGeom prst="ellipse">
              <a:avLst/>
            </a:prstGeom>
            <a:solidFill>
              <a:schemeClr val="bg1"/>
            </a:solidFill>
            <a:effectLst>
              <a:softEdge rad="381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7" name="Прямоугольник: скругленные углы 6">
            <a:hlinkClick r:id="rId2" action="ppaction://hlinksldjump"/>
            <a:extLst>
              <a:ext uri="{FF2B5EF4-FFF2-40B4-BE49-F238E27FC236}">
                <a16:creationId xmlns:a16="http://schemas.microsoft.com/office/drawing/2014/main" id="{9A825815-AF70-456A-8B43-415F78FAD35D}"/>
              </a:ext>
            </a:extLst>
          </p:cNvPr>
          <p:cNvSpPr/>
          <p:nvPr/>
        </p:nvSpPr>
        <p:spPr>
          <a:xfrm>
            <a:off x="5376043" y="5923293"/>
            <a:ext cx="1439914" cy="583461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Savollar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07276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0" presetClass="path" presetSubtype="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0026 -0.00047 L 0.11797 -0.21065 L 0.6194 -0.21019 L 0.73776 -0.00047 L 0.61992 0.20949 L 0.11797 0.20949 L -0.00026 -0.00047 Z " pathEditMode="relative" ptsTypes="AAAAAAA">
                                      <p:cBhvr>
                                        <p:cTn id="33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39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40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49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50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59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60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>
                      <p:stCondLst>
                        <p:cond delay="0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69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70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50"/>
                            </p:stCondLst>
                            <p:childTnLst>
                              <p:par>
                                <p:cTn id="7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6" grpId="2" animBg="1"/>
      <p:bldP spid="15" grpId="0" animBg="1"/>
      <p:bldP spid="15" grpId="1" animBg="1"/>
      <p:bldP spid="15" grpId="2" animBg="1"/>
      <p:bldP spid="14" grpId="0" animBg="1"/>
      <p:bldP spid="14" grpId="1" animBg="1"/>
      <p:bldP spid="14" grpId="2" animBg="1"/>
      <p:bldP spid="13" grpId="0" animBg="1"/>
      <p:bldP spid="13" grpId="1" animBg="1"/>
      <p:bldP spid="13" grpId="2" animBg="1"/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D"/>
            </a:gs>
            <a:gs pos="95000">
              <a:srgbClr val="00001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Chiziq">
            <a:extLst>
              <a:ext uri="{FF2B5EF4-FFF2-40B4-BE49-F238E27FC236}">
                <a16:creationId xmlns:a16="http://schemas.microsoft.com/office/drawing/2014/main" id="{0D918083-D8E4-420E-AA73-B91476035100}"/>
              </a:ext>
            </a:extLst>
          </p:cNvPr>
          <p:cNvGrpSpPr/>
          <p:nvPr/>
        </p:nvGrpSpPr>
        <p:grpSpPr>
          <a:xfrm>
            <a:off x="0" y="4297680"/>
            <a:ext cx="12192000" cy="1188720"/>
            <a:chOff x="0" y="4297680"/>
            <a:chExt cx="12192000" cy="1188720"/>
          </a:xfrm>
        </p:grpSpPr>
        <p:cxnSp>
          <p:nvCxnSpPr>
            <p:cNvPr id="11" name="chiziq_2">
              <a:extLst>
                <a:ext uri="{FF2B5EF4-FFF2-40B4-BE49-F238E27FC236}">
                  <a16:creationId xmlns:a16="http://schemas.microsoft.com/office/drawing/2014/main" id="{4B2E9C59-88D6-4DAE-B779-502D680E93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429768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hiziq_1">
              <a:extLst>
                <a:ext uri="{FF2B5EF4-FFF2-40B4-BE49-F238E27FC236}">
                  <a16:creationId xmlns:a16="http://schemas.microsoft.com/office/drawing/2014/main" id="{7EE73B7E-DA95-4BD2-BA7F-05F34670B7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548640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D)">
            <a:extLst>
              <a:ext uri="{FF2B5EF4-FFF2-40B4-BE49-F238E27FC236}">
                <a16:creationId xmlns:a16="http://schemas.microsoft.com/office/drawing/2014/main" id="{DEF22153-A736-4995-AC0B-CF3DA8C1EC1F}"/>
              </a:ext>
            </a:extLst>
          </p:cNvPr>
          <p:cNvSpPr/>
          <p:nvPr/>
        </p:nvSpPr>
        <p:spPr>
          <a:xfrm>
            <a:off x="7011948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D) </a:t>
            </a:r>
            <a:r>
              <a:rPr lang="en-US" dirty="0" err="1"/>
              <a:t>Chunki</a:t>
            </a:r>
            <a:r>
              <a:rPr lang="en-US" dirty="0"/>
              <a:t> </a:t>
            </a:r>
            <a:r>
              <a:rPr lang="en-US" dirty="0" err="1"/>
              <a:t>ular</a:t>
            </a:r>
            <a:r>
              <a:rPr lang="en-US" dirty="0"/>
              <a:t> </a:t>
            </a:r>
            <a:r>
              <a:rPr lang="en-US" dirty="0" err="1"/>
              <a:t>faqat</a:t>
            </a:r>
            <a:r>
              <a:rPr lang="en-US" dirty="0"/>
              <a:t> </a:t>
            </a:r>
            <a:r>
              <a:rPr lang="en-US" dirty="0" err="1"/>
              <a:t>kutubxonada</a:t>
            </a:r>
            <a:r>
              <a:rPr lang="en-US" dirty="0"/>
              <a:t> </a:t>
            </a:r>
            <a:r>
              <a:rPr lang="en-US" dirty="0" err="1"/>
              <a:t>bo‘ladi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5" name="C)">
            <a:extLst>
              <a:ext uri="{FF2B5EF4-FFF2-40B4-BE49-F238E27FC236}">
                <a16:creationId xmlns:a16="http://schemas.microsoft.com/office/drawing/2014/main" id="{5C79462F-9625-4F4D-800A-986843848082}"/>
              </a:ext>
            </a:extLst>
          </p:cNvPr>
          <p:cNvSpPr/>
          <p:nvPr/>
        </p:nvSpPr>
        <p:spPr>
          <a:xfrm>
            <a:off x="7011948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C) </a:t>
            </a:r>
            <a:r>
              <a:rPr lang="en-US" dirty="0" err="1"/>
              <a:t>Chunki</a:t>
            </a:r>
            <a:r>
              <a:rPr lang="en-US" dirty="0"/>
              <a:t> </a:t>
            </a:r>
            <a:r>
              <a:rPr lang="en-US" dirty="0" err="1"/>
              <a:t>ular</a:t>
            </a:r>
            <a:r>
              <a:rPr lang="en-US" dirty="0"/>
              <a:t> </a:t>
            </a:r>
            <a:r>
              <a:rPr lang="en-US" dirty="0" err="1"/>
              <a:t>ko‘p</a:t>
            </a:r>
            <a:r>
              <a:rPr lang="en-US" dirty="0"/>
              <a:t> </a:t>
            </a:r>
            <a:r>
              <a:rPr lang="en-US" dirty="0" err="1"/>
              <a:t>sahifali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4" name="B)">
            <a:extLst>
              <a:ext uri="{FF2B5EF4-FFF2-40B4-BE49-F238E27FC236}">
                <a16:creationId xmlns:a16="http://schemas.microsoft.com/office/drawing/2014/main" id="{F552E673-BC7F-450A-ADD9-5AEFE68CDDD3}"/>
              </a:ext>
            </a:extLst>
          </p:cNvPr>
          <p:cNvSpPr/>
          <p:nvPr/>
        </p:nvSpPr>
        <p:spPr>
          <a:xfrm>
            <a:off x="1007230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B) </a:t>
            </a:r>
            <a:r>
              <a:rPr lang="en-US" dirty="0" err="1"/>
              <a:t>Chunki</a:t>
            </a:r>
            <a:r>
              <a:rPr lang="en-US" dirty="0"/>
              <a:t> </a:t>
            </a:r>
            <a:r>
              <a:rPr lang="en-US" dirty="0" err="1"/>
              <a:t>ma’lumot</a:t>
            </a:r>
            <a:r>
              <a:rPr lang="en-US" dirty="0"/>
              <a:t> </a:t>
            </a:r>
            <a:r>
              <a:rPr lang="en-US" dirty="0" err="1"/>
              <a:t>eskirgan</a:t>
            </a:r>
            <a:r>
              <a:rPr lang="en-US" dirty="0"/>
              <a:t> </a:t>
            </a:r>
            <a:r>
              <a:rPr lang="en-US" dirty="0" err="1"/>
              <a:t>bo‘lishi</a:t>
            </a:r>
            <a:r>
              <a:rPr lang="en-US" dirty="0"/>
              <a:t> </a:t>
            </a:r>
            <a:r>
              <a:rPr lang="en-US" dirty="0" err="1"/>
              <a:t>mumkin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3" name="A)">
            <a:extLst>
              <a:ext uri="{FF2B5EF4-FFF2-40B4-BE49-F238E27FC236}">
                <a16:creationId xmlns:a16="http://schemas.microsoft.com/office/drawing/2014/main" id="{634FBC3F-8373-4DC9-94C1-CDE3E1D1E0C0}"/>
              </a:ext>
            </a:extLst>
          </p:cNvPr>
          <p:cNvSpPr/>
          <p:nvPr/>
        </p:nvSpPr>
        <p:spPr>
          <a:xfrm>
            <a:off x="1007230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A) </a:t>
            </a:r>
            <a:r>
              <a:rPr lang="en-US" dirty="0" err="1"/>
              <a:t>Chunki</a:t>
            </a:r>
            <a:r>
              <a:rPr lang="en-US" dirty="0"/>
              <a:t> </a:t>
            </a:r>
            <a:r>
              <a:rPr lang="en-US" dirty="0" err="1"/>
              <a:t>ularni</a:t>
            </a:r>
            <a:r>
              <a:rPr lang="en-US" dirty="0"/>
              <a:t> </a:t>
            </a:r>
            <a:r>
              <a:rPr lang="en-US" dirty="0" err="1"/>
              <a:t>topish</a:t>
            </a:r>
            <a:r>
              <a:rPr lang="en-US" dirty="0"/>
              <a:t> </a:t>
            </a:r>
            <a:r>
              <a:rPr lang="en-US" dirty="0" err="1"/>
              <a:t>qiyin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grpSp>
        <p:nvGrpSpPr>
          <p:cNvPr id="2" name="Savol">
            <a:extLst>
              <a:ext uri="{FF2B5EF4-FFF2-40B4-BE49-F238E27FC236}">
                <a16:creationId xmlns:a16="http://schemas.microsoft.com/office/drawing/2014/main" id="{22F08BA3-AF27-4D89-BC1E-1EB6F4FE5E39}"/>
              </a:ext>
            </a:extLst>
          </p:cNvPr>
          <p:cNvGrpSpPr/>
          <p:nvPr/>
        </p:nvGrpSpPr>
        <p:grpSpPr>
          <a:xfrm>
            <a:off x="0" y="583684"/>
            <a:ext cx="12192000" cy="2877807"/>
            <a:chOff x="0" y="583684"/>
            <a:chExt cx="12192000" cy="2877807"/>
          </a:xfrm>
        </p:grpSpPr>
        <p:cxnSp>
          <p:nvCxnSpPr>
            <p:cNvPr id="10" name="chiziq">
              <a:extLst>
                <a:ext uri="{FF2B5EF4-FFF2-40B4-BE49-F238E27FC236}">
                  <a16:creationId xmlns:a16="http://schemas.microsoft.com/office/drawing/2014/main" id="{CF47F4B3-3091-44AA-AD17-F36A64E4421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2022588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savol_1">
              <a:extLst>
                <a:ext uri="{FF2B5EF4-FFF2-40B4-BE49-F238E27FC236}">
                  <a16:creationId xmlns:a16="http://schemas.microsoft.com/office/drawing/2014/main" id="{2B33CF1D-877C-41E8-84E2-C2442DD1F94F}"/>
                </a:ext>
              </a:extLst>
            </p:cNvPr>
            <p:cNvSpPr/>
            <p:nvPr/>
          </p:nvSpPr>
          <p:spPr>
            <a:xfrm>
              <a:off x="1595944" y="583684"/>
              <a:ext cx="9000111" cy="2877807"/>
            </a:xfrm>
            <a:prstGeom prst="snip2DiagRect">
              <a:avLst>
                <a:gd name="adj1" fmla="val 50000"/>
                <a:gd name="adj2" fmla="val 50000"/>
              </a:avLst>
            </a:prstGeom>
            <a:solidFill>
              <a:srgbClr val="00008D"/>
            </a:solidFill>
            <a:ln w="38100">
              <a:solidFill>
                <a:schemeClr val="bg1"/>
              </a:solidFill>
            </a:ln>
            <a:effectLst>
              <a:innerShdw blurRad="508000">
                <a:srgbClr val="01C3FF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III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( 200 )</a:t>
              </a:r>
            </a:p>
            <a:p>
              <a:pPr algn="ctr">
                <a:defRPr/>
              </a:pPr>
              <a:b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</a:b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Nima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sababdan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juda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eski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ilmiy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manbalar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ehtiyotkorlik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bilan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ishlatiladi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?</a:t>
              </a:r>
            </a:p>
          </p:txBody>
        </p:sp>
      </p:grpSp>
      <p:grpSp>
        <p:nvGrpSpPr>
          <p:cNvPr id="20" name="Light">
            <a:extLst>
              <a:ext uri="{FF2B5EF4-FFF2-40B4-BE49-F238E27FC236}">
                <a16:creationId xmlns:a16="http://schemas.microsoft.com/office/drawing/2014/main" id="{F8D00E96-D7DB-4165-A6AE-CEF011E7024A}"/>
              </a:ext>
            </a:extLst>
          </p:cNvPr>
          <p:cNvGrpSpPr/>
          <p:nvPr/>
        </p:nvGrpSpPr>
        <p:grpSpPr>
          <a:xfrm>
            <a:off x="1458784" y="1885427"/>
            <a:ext cx="274320" cy="274320"/>
            <a:chOff x="1790899" y="1584772"/>
            <a:chExt cx="274320" cy="274320"/>
          </a:xfrm>
        </p:grpSpPr>
        <p:sp>
          <p:nvSpPr>
            <p:cNvPr id="21" name="light_2">
              <a:extLst>
                <a:ext uri="{FF2B5EF4-FFF2-40B4-BE49-F238E27FC236}">
                  <a16:creationId xmlns:a16="http://schemas.microsoft.com/office/drawing/2014/main" id="{B03D3D49-5D39-4E98-A60E-C37E5B0B3013}"/>
                </a:ext>
              </a:extLst>
            </p:cNvPr>
            <p:cNvSpPr/>
            <p:nvPr/>
          </p:nvSpPr>
          <p:spPr>
            <a:xfrm>
              <a:off x="1790899" y="1584772"/>
              <a:ext cx="274320" cy="274320"/>
            </a:xfrm>
            <a:prstGeom prst="ellipse">
              <a:avLst/>
            </a:prstGeom>
            <a:solidFill>
              <a:schemeClr val="bg1"/>
            </a:solidFill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light_1">
              <a:extLst>
                <a:ext uri="{FF2B5EF4-FFF2-40B4-BE49-F238E27FC236}">
                  <a16:creationId xmlns:a16="http://schemas.microsoft.com/office/drawing/2014/main" id="{AC94C2FE-DF8D-4196-8F38-227725B04C3F}"/>
                </a:ext>
              </a:extLst>
            </p:cNvPr>
            <p:cNvSpPr/>
            <p:nvPr/>
          </p:nvSpPr>
          <p:spPr>
            <a:xfrm>
              <a:off x="1882339" y="1676212"/>
              <a:ext cx="91440" cy="91440"/>
            </a:xfrm>
            <a:prstGeom prst="ellipse">
              <a:avLst/>
            </a:prstGeom>
            <a:solidFill>
              <a:schemeClr val="bg1"/>
            </a:solidFill>
            <a:effectLst>
              <a:softEdge rad="381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7" name="Прямоугольник: скругленные углы 6">
            <a:hlinkClick r:id="rId2" action="ppaction://hlinksldjump"/>
            <a:extLst>
              <a:ext uri="{FF2B5EF4-FFF2-40B4-BE49-F238E27FC236}">
                <a16:creationId xmlns:a16="http://schemas.microsoft.com/office/drawing/2014/main" id="{9A825815-AF70-456A-8B43-415F78FAD35D}"/>
              </a:ext>
            </a:extLst>
          </p:cNvPr>
          <p:cNvSpPr/>
          <p:nvPr/>
        </p:nvSpPr>
        <p:spPr>
          <a:xfrm>
            <a:off x="5376043" y="5923293"/>
            <a:ext cx="1439914" cy="583461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Savollar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75503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0" presetClass="path" presetSubtype="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0026 -0.00047 L 0.11797 -0.21065 L 0.6194 -0.21019 L 0.73776 -0.00047 L 0.61992 0.20949 L 0.11797 0.20949 L -0.00026 -0.00047 Z " pathEditMode="relative" ptsTypes="AAAAAAA">
                                      <p:cBhvr>
                                        <p:cTn id="33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39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40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49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50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50"/>
                            </p:stCondLst>
                            <p:childTnLst>
                              <p:par>
                                <p:cTn id="5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64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65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74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75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8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6" grpId="2" animBg="1"/>
      <p:bldP spid="15" grpId="0" animBg="1"/>
      <p:bldP spid="15" grpId="1" animBg="1"/>
      <p:bldP spid="15" grpId="2" animBg="1"/>
      <p:bldP spid="14" grpId="0" animBg="1"/>
      <p:bldP spid="14" grpId="1" animBg="1"/>
      <p:bldP spid="14" grpId="2" animBg="1"/>
      <p:bldP spid="13" grpId="0" animBg="1"/>
      <p:bldP spid="13" grpId="1" animBg="1"/>
      <p:bldP spid="13" grpId="2" animBg="1"/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D"/>
            </a:gs>
            <a:gs pos="95000">
              <a:srgbClr val="00001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Chiziq">
            <a:extLst>
              <a:ext uri="{FF2B5EF4-FFF2-40B4-BE49-F238E27FC236}">
                <a16:creationId xmlns:a16="http://schemas.microsoft.com/office/drawing/2014/main" id="{0D918083-D8E4-420E-AA73-B91476035100}"/>
              </a:ext>
            </a:extLst>
          </p:cNvPr>
          <p:cNvGrpSpPr/>
          <p:nvPr/>
        </p:nvGrpSpPr>
        <p:grpSpPr>
          <a:xfrm>
            <a:off x="0" y="4297680"/>
            <a:ext cx="12192000" cy="1188720"/>
            <a:chOff x="0" y="4297680"/>
            <a:chExt cx="12192000" cy="1188720"/>
          </a:xfrm>
        </p:grpSpPr>
        <p:cxnSp>
          <p:nvCxnSpPr>
            <p:cNvPr id="11" name="chiziq_2">
              <a:extLst>
                <a:ext uri="{FF2B5EF4-FFF2-40B4-BE49-F238E27FC236}">
                  <a16:creationId xmlns:a16="http://schemas.microsoft.com/office/drawing/2014/main" id="{4B2E9C59-88D6-4DAE-B779-502D680E93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429768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hiziq_1">
              <a:extLst>
                <a:ext uri="{FF2B5EF4-FFF2-40B4-BE49-F238E27FC236}">
                  <a16:creationId xmlns:a16="http://schemas.microsoft.com/office/drawing/2014/main" id="{7EE73B7E-DA95-4BD2-BA7F-05F34670B7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548640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D)">
            <a:extLst>
              <a:ext uri="{FF2B5EF4-FFF2-40B4-BE49-F238E27FC236}">
                <a16:creationId xmlns:a16="http://schemas.microsoft.com/office/drawing/2014/main" id="{DEF22153-A736-4995-AC0B-CF3DA8C1EC1F}"/>
              </a:ext>
            </a:extLst>
          </p:cNvPr>
          <p:cNvSpPr/>
          <p:nvPr/>
        </p:nvSpPr>
        <p:spPr>
          <a:xfrm>
            <a:off x="7011948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D) </a:t>
            </a:r>
            <a:r>
              <a:rPr lang="en-US" dirty="0" err="1"/>
              <a:t>Internetni</a:t>
            </a:r>
            <a:r>
              <a:rPr lang="en-US" dirty="0"/>
              <a:t> </a:t>
            </a:r>
            <a:r>
              <a:rPr lang="en-US" dirty="0" err="1"/>
              <a:t>tejaydi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5" name="C)">
            <a:extLst>
              <a:ext uri="{FF2B5EF4-FFF2-40B4-BE49-F238E27FC236}">
                <a16:creationId xmlns:a16="http://schemas.microsoft.com/office/drawing/2014/main" id="{5C79462F-9625-4F4D-800A-986843848082}"/>
              </a:ext>
            </a:extLst>
          </p:cNvPr>
          <p:cNvSpPr/>
          <p:nvPr/>
        </p:nvSpPr>
        <p:spPr>
          <a:xfrm>
            <a:off x="7011948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C) </a:t>
            </a:r>
            <a:r>
              <a:rPr lang="en-US" dirty="0" err="1"/>
              <a:t>Natijalarni</a:t>
            </a:r>
            <a:r>
              <a:rPr lang="en-US" dirty="0"/>
              <a:t> </a:t>
            </a:r>
            <a:r>
              <a:rPr lang="en-US" dirty="0" err="1"/>
              <a:t>aniqroq</a:t>
            </a:r>
            <a:r>
              <a:rPr lang="en-US" dirty="0"/>
              <a:t> </a:t>
            </a:r>
            <a:r>
              <a:rPr lang="en-US" dirty="0" err="1"/>
              <a:t>qiladi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4" name="B)">
            <a:extLst>
              <a:ext uri="{FF2B5EF4-FFF2-40B4-BE49-F238E27FC236}">
                <a16:creationId xmlns:a16="http://schemas.microsoft.com/office/drawing/2014/main" id="{F552E673-BC7F-450A-ADD9-5AEFE68CDDD3}"/>
              </a:ext>
            </a:extLst>
          </p:cNvPr>
          <p:cNvSpPr/>
          <p:nvPr/>
        </p:nvSpPr>
        <p:spPr>
          <a:xfrm>
            <a:off x="1007230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B) </a:t>
            </a:r>
            <a:r>
              <a:rPr lang="en-US" dirty="0" err="1"/>
              <a:t>Ko‘proq</a:t>
            </a:r>
            <a:r>
              <a:rPr lang="en-US" dirty="0"/>
              <a:t> </a:t>
            </a:r>
            <a:r>
              <a:rPr lang="en-US" dirty="0" err="1"/>
              <a:t>sahifa</a:t>
            </a:r>
            <a:r>
              <a:rPr lang="en-US" dirty="0"/>
              <a:t> </a:t>
            </a:r>
            <a:r>
              <a:rPr lang="en-US" dirty="0" err="1"/>
              <a:t>ochadi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3" name="A)">
            <a:extLst>
              <a:ext uri="{FF2B5EF4-FFF2-40B4-BE49-F238E27FC236}">
                <a16:creationId xmlns:a16="http://schemas.microsoft.com/office/drawing/2014/main" id="{634FBC3F-8373-4DC9-94C1-CDE3E1D1E0C0}"/>
              </a:ext>
            </a:extLst>
          </p:cNvPr>
          <p:cNvSpPr/>
          <p:nvPr/>
        </p:nvSpPr>
        <p:spPr>
          <a:xfrm>
            <a:off x="1007230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A) </a:t>
            </a:r>
            <a:r>
              <a:rPr lang="en-US" dirty="0" err="1"/>
              <a:t>Qidiruvni</a:t>
            </a:r>
            <a:r>
              <a:rPr lang="en-US" dirty="0"/>
              <a:t> </a:t>
            </a:r>
            <a:r>
              <a:rPr lang="en-US" dirty="0" err="1"/>
              <a:t>tezlashtiradi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grpSp>
        <p:nvGrpSpPr>
          <p:cNvPr id="2" name="Savol">
            <a:extLst>
              <a:ext uri="{FF2B5EF4-FFF2-40B4-BE49-F238E27FC236}">
                <a16:creationId xmlns:a16="http://schemas.microsoft.com/office/drawing/2014/main" id="{22F08BA3-AF27-4D89-BC1E-1EB6F4FE5E39}"/>
              </a:ext>
            </a:extLst>
          </p:cNvPr>
          <p:cNvGrpSpPr/>
          <p:nvPr/>
        </p:nvGrpSpPr>
        <p:grpSpPr>
          <a:xfrm>
            <a:off x="0" y="583684"/>
            <a:ext cx="12192000" cy="2877807"/>
            <a:chOff x="0" y="583684"/>
            <a:chExt cx="12192000" cy="2877807"/>
          </a:xfrm>
        </p:grpSpPr>
        <p:cxnSp>
          <p:nvCxnSpPr>
            <p:cNvPr id="10" name="chiziq">
              <a:extLst>
                <a:ext uri="{FF2B5EF4-FFF2-40B4-BE49-F238E27FC236}">
                  <a16:creationId xmlns:a16="http://schemas.microsoft.com/office/drawing/2014/main" id="{CF47F4B3-3091-44AA-AD17-F36A64E4421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2022588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savol_1">
              <a:extLst>
                <a:ext uri="{FF2B5EF4-FFF2-40B4-BE49-F238E27FC236}">
                  <a16:creationId xmlns:a16="http://schemas.microsoft.com/office/drawing/2014/main" id="{2B33CF1D-877C-41E8-84E2-C2442DD1F94F}"/>
                </a:ext>
              </a:extLst>
            </p:cNvPr>
            <p:cNvSpPr/>
            <p:nvPr/>
          </p:nvSpPr>
          <p:spPr>
            <a:xfrm>
              <a:off x="1595944" y="583684"/>
              <a:ext cx="9000111" cy="2877807"/>
            </a:xfrm>
            <a:prstGeom prst="snip2DiagRect">
              <a:avLst>
                <a:gd name="adj1" fmla="val 50000"/>
                <a:gd name="adj2" fmla="val 50000"/>
              </a:avLst>
            </a:prstGeom>
            <a:solidFill>
              <a:srgbClr val="00008D"/>
            </a:solidFill>
            <a:ln w="38100">
              <a:solidFill>
                <a:schemeClr val="bg1"/>
              </a:solidFill>
            </a:ln>
            <a:effectLst>
              <a:innerShdw blurRad="508000">
                <a:srgbClr val="01C3FF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III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( 300 )</a:t>
              </a:r>
            </a:p>
            <a:p>
              <a:pPr algn="ctr">
                <a:defRPr/>
              </a:pPr>
              <a:b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</a:b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Axborot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izlashda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kalit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so‘zlardan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foydalanishning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asosiy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foydasi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nimada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?</a:t>
              </a:r>
            </a:p>
          </p:txBody>
        </p:sp>
      </p:grpSp>
      <p:grpSp>
        <p:nvGrpSpPr>
          <p:cNvPr id="20" name="Light">
            <a:extLst>
              <a:ext uri="{FF2B5EF4-FFF2-40B4-BE49-F238E27FC236}">
                <a16:creationId xmlns:a16="http://schemas.microsoft.com/office/drawing/2014/main" id="{F8D00E96-D7DB-4165-A6AE-CEF011E7024A}"/>
              </a:ext>
            </a:extLst>
          </p:cNvPr>
          <p:cNvGrpSpPr/>
          <p:nvPr/>
        </p:nvGrpSpPr>
        <p:grpSpPr>
          <a:xfrm>
            <a:off x="1458784" y="1885427"/>
            <a:ext cx="274320" cy="274320"/>
            <a:chOff x="1790899" y="1584772"/>
            <a:chExt cx="274320" cy="274320"/>
          </a:xfrm>
        </p:grpSpPr>
        <p:sp>
          <p:nvSpPr>
            <p:cNvPr id="21" name="light_2">
              <a:extLst>
                <a:ext uri="{FF2B5EF4-FFF2-40B4-BE49-F238E27FC236}">
                  <a16:creationId xmlns:a16="http://schemas.microsoft.com/office/drawing/2014/main" id="{B03D3D49-5D39-4E98-A60E-C37E5B0B3013}"/>
                </a:ext>
              </a:extLst>
            </p:cNvPr>
            <p:cNvSpPr/>
            <p:nvPr/>
          </p:nvSpPr>
          <p:spPr>
            <a:xfrm>
              <a:off x="1790899" y="1584772"/>
              <a:ext cx="274320" cy="274320"/>
            </a:xfrm>
            <a:prstGeom prst="ellipse">
              <a:avLst/>
            </a:prstGeom>
            <a:solidFill>
              <a:schemeClr val="bg1"/>
            </a:solidFill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light_1">
              <a:extLst>
                <a:ext uri="{FF2B5EF4-FFF2-40B4-BE49-F238E27FC236}">
                  <a16:creationId xmlns:a16="http://schemas.microsoft.com/office/drawing/2014/main" id="{AC94C2FE-DF8D-4196-8F38-227725B04C3F}"/>
                </a:ext>
              </a:extLst>
            </p:cNvPr>
            <p:cNvSpPr/>
            <p:nvPr/>
          </p:nvSpPr>
          <p:spPr>
            <a:xfrm>
              <a:off x="1882339" y="1676212"/>
              <a:ext cx="91440" cy="91440"/>
            </a:xfrm>
            <a:prstGeom prst="ellipse">
              <a:avLst/>
            </a:prstGeom>
            <a:solidFill>
              <a:schemeClr val="bg1"/>
            </a:solidFill>
            <a:effectLst>
              <a:softEdge rad="381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7" name="Прямоугольник: скругленные углы 6">
            <a:hlinkClick r:id="rId2" action="ppaction://hlinksldjump"/>
            <a:extLst>
              <a:ext uri="{FF2B5EF4-FFF2-40B4-BE49-F238E27FC236}">
                <a16:creationId xmlns:a16="http://schemas.microsoft.com/office/drawing/2014/main" id="{9A825815-AF70-456A-8B43-415F78FAD35D}"/>
              </a:ext>
            </a:extLst>
          </p:cNvPr>
          <p:cNvSpPr/>
          <p:nvPr/>
        </p:nvSpPr>
        <p:spPr>
          <a:xfrm>
            <a:off x="5376043" y="5923293"/>
            <a:ext cx="1439914" cy="583461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Savollar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99851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0" presetClass="path" presetSubtype="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0026 -0.00047 L 0.11797 -0.21065 L 0.6194 -0.21019 L 0.73776 -0.00047 L 0.61992 0.20949 L 0.11797 0.20949 L -0.00026 -0.00047 Z " pathEditMode="relative" ptsTypes="AAAAAAA">
                                      <p:cBhvr>
                                        <p:cTn id="33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39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40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49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50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59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60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50"/>
                            </p:stCondLst>
                            <p:childTnLst>
                              <p:par>
                                <p:cTn id="6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74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75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8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6" grpId="2" animBg="1"/>
      <p:bldP spid="15" grpId="0" animBg="1"/>
      <p:bldP spid="15" grpId="1" animBg="1"/>
      <p:bldP spid="15" grpId="2" animBg="1"/>
      <p:bldP spid="14" grpId="0" animBg="1"/>
      <p:bldP spid="14" grpId="1" animBg="1"/>
      <p:bldP spid="14" grpId="2" animBg="1"/>
      <p:bldP spid="13" grpId="0" animBg="1"/>
      <p:bldP spid="13" grpId="1" animBg="1"/>
      <p:bldP spid="13" grpId="2" animBg="1"/>
      <p:bldP spid="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D"/>
            </a:gs>
            <a:gs pos="95000">
              <a:srgbClr val="00001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Chiziq">
            <a:extLst>
              <a:ext uri="{FF2B5EF4-FFF2-40B4-BE49-F238E27FC236}">
                <a16:creationId xmlns:a16="http://schemas.microsoft.com/office/drawing/2014/main" id="{0D918083-D8E4-420E-AA73-B91476035100}"/>
              </a:ext>
            </a:extLst>
          </p:cNvPr>
          <p:cNvGrpSpPr/>
          <p:nvPr/>
        </p:nvGrpSpPr>
        <p:grpSpPr>
          <a:xfrm>
            <a:off x="0" y="4297680"/>
            <a:ext cx="12192000" cy="1188720"/>
            <a:chOff x="0" y="4297680"/>
            <a:chExt cx="12192000" cy="1188720"/>
          </a:xfrm>
        </p:grpSpPr>
        <p:cxnSp>
          <p:nvCxnSpPr>
            <p:cNvPr id="11" name="chiziq_2">
              <a:extLst>
                <a:ext uri="{FF2B5EF4-FFF2-40B4-BE49-F238E27FC236}">
                  <a16:creationId xmlns:a16="http://schemas.microsoft.com/office/drawing/2014/main" id="{4B2E9C59-88D6-4DAE-B779-502D680E93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429768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hiziq_1">
              <a:extLst>
                <a:ext uri="{FF2B5EF4-FFF2-40B4-BE49-F238E27FC236}">
                  <a16:creationId xmlns:a16="http://schemas.microsoft.com/office/drawing/2014/main" id="{7EE73B7E-DA95-4BD2-BA7F-05F34670B7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548640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D)">
            <a:extLst>
              <a:ext uri="{FF2B5EF4-FFF2-40B4-BE49-F238E27FC236}">
                <a16:creationId xmlns:a16="http://schemas.microsoft.com/office/drawing/2014/main" id="{DEF22153-A736-4995-AC0B-CF3DA8C1EC1F}"/>
              </a:ext>
            </a:extLst>
          </p:cNvPr>
          <p:cNvSpPr/>
          <p:nvPr/>
        </p:nvSpPr>
        <p:spPr>
          <a:xfrm>
            <a:off x="7011948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D) </a:t>
            </a:r>
            <a:r>
              <a:rPr lang="en-US" dirty="0" err="1"/>
              <a:t>Annotatsiya</a:t>
            </a:r>
            <a:r>
              <a:rPr lang="en-US" dirty="0"/>
              <a:t>, </a:t>
            </a:r>
            <a:r>
              <a:rPr lang="en-US" dirty="0" err="1"/>
              <a:t>kalit</a:t>
            </a:r>
            <a:r>
              <a:rPr lang="en-US" dirty="0"/>
              <a:t> </a:t>
            </a:r>
            <a:r>
              <a:rPr lang="en-US" dirty="0" err="1"/>
              <a:t>so‘zlar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xulosa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5" name="C)">
            <a:extLst>
              <a:ext uri="{FF2B5EF4-FFF2-40B4-BE49-F238E27FC236}">
                <a16:creationId xmlns:a16="http://schemas.microsoft.com/office/drawing/2014/main" id="{5C79462F-9625-4F4D-800A-986843848082}"/>
              </a:ext>
            </a:extLst>
          </p:cNvPr>
          <p:cNvSpPr/>
          <p:nvPr/>
        </p:nvSpPr>
        <p:spPr>
          <a:xfrm>
            <a:off x="7011948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C) </a:t>
            </a:r>
            <a:r>
              <a:rPr lang="en-US" dirty="0" err="1"/>
              <a:t>Faqat</a:t>
            </a:r>
            <a:r>
              <a:rPr lang="en-US" dirty="0"/>
              <a:t> </a:t>
            </a:r>
            <a:r>
              <a:rPr lang="en-US" dirty="0" err="1"/>
              <a:t>sarlavha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4" name="B)">
            <a:extLst>
              <a:ext uri="{FF2B5EF4-FFF2-40B4-BE49-F238E27FC236}">
                <a16:creationId xmlns:a16="http://schemas.microsoft.com/office/drawing/2014/main" id="{F552E673-BC7F-450A-ADD9-5AEFE68CDDD3}"/>
              </a:ext>
            </a:extLst>
          </p:cNvPr>
          <p:cNvSpPr/>
          <p:nvPr/>
        </p:nvSpPr>
        <p:spPr>
          <a:xfrm>
            <a:off x="1007230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B) </a:t>
            </a:r>
            <a:r>
              <a:rPr lang="en-US" dirty="0" err="1"/>
              <a:t>Asosiy</a:t>
            </a:r>
            <a:r>
              <a:rPr lang="en-US" dirty="0"/>
              <a:t> </a:t>
            </a:r>
            <a:r>
              <a:rPr lang="en-US" dirty="0" err="1"/>
              <a:t>qism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jadval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3" name="A)">
            <a:extLst>
              <a:ext uri="{FF2B5EF4-FFF2-40B4-BE49-F238E27FC236}">
                <a16:creationId xmlns:a16="http://schemas.microsoft.com/office/drawing/2014/main" id="{634FBC3F-8373-4DC9-94C1-CDE3E1D1E0C0}"/>
              </a:ext>
            </a:extLst>
          </p:cNvPr>
          <p:cNvSpPr/>
          <p:nvPr/>
        </p:nvSpPr>
        <p:spPr>
          <a:xfrm>
            <a:off x="1007230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A) </a:t>
            </a:r>
            <a:r>
              <a:rPr lang="en-US" dirty="0" err="1"/>
              <a:t>Kirish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adabiyotlar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grpSp>
        <p:nvGrpSpPr>
          <p:cNvPr id="2" name="Savol">
            <a:extLst>
              <a:ext uri="{FF2B5EF4-FFF2-40B4-BE49-F238E27FC236}">
                <a16:creationId xmlns:a16="http://schemas.microsoft.com/office/drawing/2014/main" id="{22F08BA3-AF27-4D89-BC1E-1EB6F4FE5E39}"/>
              </a:ext>
            </a:extLst>
          </p:cNvPr>
          <p:cNvGrpSpPr/>
          <p:nvPr/>
        </p:nvGrpSpPr>
        <p:grpSpPr>
          <a:xfrm>
            <a:off x="0" y="583684"/>
            <a:ext cx="12192000" cy="2877807"/>
            <a:chOff x="0" y="583684"/>
            <a:chExt cx="12192000" cy="2877807"/>
          </a:xfrm>
        </p:grpSpPr>
        <p:cxnSp>
          <p:nvCxnSpPr>
            <p:cNvPr id="10" name="chiziq">
              <a:extLst>
                <a:ext uri="{FF2B5EF4-FFF2-40B4-BE49-F238E27FC236}">
                  <a16:creationId xmlns:a16="http://schemas.microsoft.com/office/drawing/2014/main" id="{CF47F4B3-3091-44AA-AD17-F36A64E4421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2022588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savol_1">
              <a:extLst>
                <a:ext uri="{FF2B5EF4-FFF2-40B4-BE49-F238E27FC236}">
                  <a16:creationId xmlns:a16="http://schemas.microsoft.com/office/drawing/2014/main" id="{2B33CF1D-877C-41E8-84E2-C2442DD1F94F}"/>
                </a:ext>
              </a:extLst>
            </p:cNvPr>
            <p:cNvSpPr/>
            <p:nvPr/>
          </p:nvSpPr>
          <p:spPr>
            <a:xfrm>
              <a:off x="1595944" y="583684"/>
              <a:ext cx="9000111" cy="2877807"/>
            </a:xfrm>
            <a:prstGeom prst="snip2DiagRect">
              <a:avLst>
                <a:gd name="adj1" fmla="val 50000"/>
                <a:gd name="adj2" fmla="val 50000"/>
              </a:avLst>
            </a:prstGeom>
            <a:solidFill>
              <a:srgbClr val="00008D"/>
            </a:solidFill>
            <a:ln w="38100">
              <a:solidFill>
                <a:schemeClr val="bg1"/>
              </a:solidFill>
            </a:ln>
            <a:effectLst>
              <a:innerShdw blurRad="508000">
                <a:srgbClr val="01C3FF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III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( 400 )</a:t>
              </a:r>
            </a:p>
            <a:p>
              <a:pPr algn="ctr">
                <a:defRPr/>
              </a:pPr>
              <a:b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</a:b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Ilmiy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maqolani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tez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baholash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uchun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avval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qaysi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qismlar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o‘qiladi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?</a:t>
              </a:r>
            </a:p>
          </p:txBody>
        </p:sp>
      </p:grpSp>
      <p:grpSp>
        <p:nvGrpSpPr>
          <p:cNvPr id="20" name="Light">
            <a:extLst>
              <a:ext uri="{FF2B5EF4-FFF2-40B4-BE49-F238E27FC236}">
                <a16:creationId xmlns:a16="http://schemas.microsoft.com/office/drawing/2014/main" id="{F8D00E96-D7DB-4165-A6AE-CEF011E7024A}"/>
              </a:ext>
            </a:extLst>
          </p:cNvPr>
          <p:cNvGrpSpPr/>
          <p:nvPr/>
        </p:nvGrpSpPr>
        <p:grpSpPr>
          <a:xfrm>
            <a:off x="1458784" y="1885427"/>
            <a:ext cx="274320" cy="274320"/>
            <a:chOff x="1790899" y="1584772"/>
            <a:chExt cx="274320" cy="274320"/>
          </a:xfrm>
        </p:grpSpPr>
        <p:sp>
          <p:nvSpPr>
            <p:cNvPr id="21" name="light_2">
              <a:extLst>
                <a:ext uri="{FF2B5EF4-FFF2-40B4-BE49-F238E27FC236}">
                  <a16:creationId xmlns:a16="http://schemas.microsoft.com/office/drawing/2014/main" id="{B03D3D49-5D39-4E98-A60E-C37E5B0B3013}"/>
                </a:ext>
              </a:extLst>
            </p:cNvPr>
            <p:cNvSpPr/>
            <p:nvPr/>
          </p:nvSpPr>
          <p:spPr>
            <a:xfrm>
              <a:off x="1790899" y="1584772"/>
              <a:ext cx="274320" cy="274320"/>
            </a:xfrm>
            <a:prstGeom prst="ellipse">
              <a:avLst/>
            </a:prstGeom>
            <a:solidFill>
              <a:schemeClr val="bg1"/>
            </a:solidFill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light_1">
              <a:extLst>
                <a:ext uri="{FF2B5EF4-FFF2-40B4-BE49-F238E27FC236}">
                  <a16:creationId xmlns:a16="http://schemas.microsoft.com/office/drawing/2014/main" id="{AC94C2FE-DF8D-4196-8F38-227725B04C3F}"/>
                </a:ext>
              </a:extLst>
            </p:cNvPr>
            <p:cNvSpPr/>
            <p:nvPr/>
          </p:nvSpPr>
          <p:spPr>
            <a:xfrm>
              <a:off x="1882339" y="1676212"/>
              <a:ext cx="91440" cy="91440"/>
            </a:xfrm>
            <a:prstGeom prst="ellipse">
              <a:avLst/>
            </a:prstGeom>
            <a:solidFill>
              <a:schemeClr val="bg1"/>
            </a:solidFill>
            <a:effectLst>
              <a:softEdge rad="381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7" name="Прямоугольник: скругленные углы 6">
            <a:hlinkClick r:id="rId2" action="ppaction://hlinksldjump"/>
            <a:extLst>
              <a:ext uri="{FF2B5EF4-FFF2-40B4-BE49-F238E27FC236}">
                <a16:creationId xmlns:a16="http://schemas.microsoft.com/office/drawing/2014/main" id="{9A825815-AF70-456A-8B43-415F78FAD35D}"/>
              </a:ext>
            </a:extLst>
          </p:cNvPr>
          <p:cNvSpPr/>
          <p:nvPr/>
        </p:nvSpPr>
        <p:spPr>
          <a:xfrm>
            <a:off x="5376043" y="5923293"/>
            <a:ext cx="1439914" cy="583461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Savollar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58235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0" presetClass="path" presetSubtype="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0026 -0.00047 L 0.11797 -0.21065 L 0.6194 -0.21019 L 0.73776 -0.00047 L 0.61992 0.20949 L 0.11797 0.20949 L -0.00026 -0.00047 Z " pathEditMode="relative" ptsTypes="AAAAAAA">
                                      <p:cBhvr>
                                        <p:cTn id="33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39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40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49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50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59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60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>
                      <p:stCondLst>
                        <p:cond delay="0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69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70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50"/>
                            </p:stCondLst>
                            <p:childTnLst>
                              <p:par>
                                <p:cTn id="7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6" grpId="2" animBg="1"/>
      <p:bldP spid="15" grpId="0" animBg="1"/>
      <p:bldP spid="15" grpId="1" animBg="1"/>
      <p:bldP spid="15" grpId="2" animBg="1"/>
      <p:bldP spid="14" grpId="0" animBg="1"/>
      <p:bldP spid="14" grpId="1" animBg="1"/>
      <p:bldP spid="14" grpId="2" animBg="1"/>
      <p:bldP spid="13" grpId="0" animBg="1"/>
      <p:bldP spid="13" grpId="1" animBg="1"/>
      <p:bldP spid="13" grpId="2" animBg="1"/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D"/>
            </a:gs>
            <a:gs pos="95000">
              <a:srgbClr val="00001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Chiziq">
            <a:extLst>
              <a:ext uri="{FF2B5EF4-FFF2-40B4-BE49-F238E27FC236}">
                <a16:creationId xmlns:a16="http://schemas.microsoft.com/office/drawing/2014/main" id="{0D918083-D8E4-420E-AA73-B91476035100}"/>
              </a:ext>
            </a:extLst>
          </p:cNvPr>
          <p:cNvGrpSpPr/>
          <p:nvPr/>
        </p:nvGrpSpPr>
        <p:grpSpPr>
          <a:xfrm>
            <a:off x="0" y="4297680"/>
            <a:ext cx="12192000" cy="1188720"/>
            <a:chOff x="0" y="4297680"/>
            <a:chExt cx="12192000" cy="1188720"/>
          </a:xfrm>
        </p:grpSpPr>
        <p:cxnSp>
          <p:nvCxnSpPr>
            <p:cNvPr id="11" name="chiziq_2">
              <a:extLst>
                <a:ext uri="{FF2B5EF4-FFF2-40B4-BE49-F238E27FC236}">
                  <a16:creationId xmlns:a16="http://schemas.microsoft.com/office/drawing/2014/main" id="{4B2E9C59-88D6-4DAE-B779-502D680E93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429768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hiziq_1">
              <a:extLst>
                <a:ext uri="{FF2B5EF4-FFF2-40B4-BE49-F238E27FC236}">
                  <a16:creationId xmlns:a16="http://schemas.microsoft.com/office/drawing/2014/main" id="{7EE73B7E-DA95-4BD2-BA7F-05F34670B7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548640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D)">
            <a:extLst>
              <a:ext uri="{FF2B5EF4-FFF2-40B4-BE49-F238E27FC236}">
                <a16:creationId xmlns:a16="http://schemas.microsoft.com/office/drawing/2014/main" id="{DEF22153-A736-4995-AC0B-CF3DA8C1EC1F}"/>
              </a:ext>
            </a:extLst>
          </p:cNvPr>
          <p:cNvSpPr/>
          <p:nvPr/>
        </p:nvSpPr>
        <p:spPr>
          <a:xfrm>
            <a:off x="7011948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D) </a:t>
            </a:r>
            <a:r>
              <a:rPr lang="en-US" dirty="0" err="1"/>
              <a:t>Dizayni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5" name="C)">
            <a:extLst>
              <a:ext uri="{FF2B5EF4-FFF2-40B4-BE49-F238E27FC236}">
                <a16:creationId xmlns:a16="http://schemas.microsoft.com/office/drawing/2014/main" id="{5C79462F-9625-4F4D-800A-986843848082}"/>
              </a:ext>
            </a:extLst>
          </p:cNvPr>
          <p:cNvSpPr/>
          <p:nvPr/>
        </p:nvSpPr>
        <p:spPr>
          <a:xfrm>
            <a:off x="7011948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C) </a:t>
            </a:r>
            <a:r>
              <a:rPr lang="en-US" dirty="0" err="1"/>
              <a:t>Tili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4" name="B)">
            <a:extLst>
              <a:ext uri="{FF2B5EF4-FFF2-40B4-BE49-F238E27FC236}">
                <a16:creationId xmlns:a16="http://schemas.microsoft.com/office/drawing/2014/main" id="{F552E673-BC7F-450A-ADD9-5AEFE68CDDD3}"/>
              </a:ext>
            </a:extLst>
          </p:cNvPr>
          <p:cNvSpPr/>
          <p:nvPr/>
        </p:nvSpPr>
        <p:spPr>
          <a:xfrm>
            <a:off x="1007230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B) </a:t>
            </a:r>
            <a:r>
              <a:rPr lang="en-US" dirty="0" err="1"/>
              <a:t>Hajmi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3" name="A)">
            <a:extLst>
              <a:ext uri="{FF2B5EF4-FFF2-40B4-BE49-F238E27FC236}">
                <a16:creationId xmlns:a16="http://schemas.microsoft.com/office/drawing/2014/main" id="{634FBC3F-8373-4DC9-94C1-CDE3E1D1E0C0}"/>
              </a:ext>
            </a:extLst>
          </p:cNvPr>
          <p:cNvSpPr/>
          <p:nvPr/>
        </p:nvSpPr>
        <p:spPr>
          <a:xfrm>
            <a:off x="1007230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A) </a:t>
            </a:r>
            <a:r>
              <a:rPr lang="en-US" dirty="0" err="1"/>
              <a:t>Ilmiy</a:t>
            </a:r>
            <a:r>
              <a:rPr lang="en-US" dirty="0"/>
              <a:t> </a:t>
            </a:r>
            <a:r>
              <a:rPr lang="en-US" dirty="0" err="1"/>
              <a:t>asoslanganligi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tekshirilganligi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grpSp>
        <p:nvGrpSpPr>
          <p:cNvPr id="2" name="Savol">
            <a:extLst>
              <a:ext uri="{FF2B5EF4-FFF2-40B4-BE49-F238E27FC236}">
                <a16:creationId xmlns:a16="http://schemas.microsoft.com/office/drawing/2014/main" id="{22F08BA3-AF27-4D89-BC1E-1EB6F4FE5E39}"/>
              </a:ext>
            </a:extLst>
          </p:cNvPr>
          <p:cNvGrpSpPr/>
          <p:nvPr/>
        </p:nvGrpSpPr>
        <p:grpSpPr>
          <a:xfrm>
            <a:off x="0" y="583684"/>
            <a:ext cx="12192000" cy="2877807"/>
            <a:chOff x="0" y="583684"/>
            <a:chExt cx="12192000" cy="2877807"/>
          </a:xfrm>
        </p:grpSpPr>
        <p:cxnSp>
          <p:nvCxnSpPr>
            <p:cNvPr id="10" name="chiziq">
              <a:extLst>
                <a:ext uri="{FF2B5EF4-FFF2-40B4-BE49-F238E27FC236}">
                  <a16:creationId xmlns:a16="http://schemas.microsoft.com/office/drawing/2014/main" id="{CF47F4B3-3091-44AA-AD17-F36A64E4421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2022588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savol_1">
              <a:extLst>
                <a:ext uri="{FF2B5EF4-FFF2-40B4-BE49-F238E27FC236}">
                  <a16:creationId xmlns:a16="http://schemas.microsoft.com/office/drawing/2014/main" id="{2B33CF1D-877C-41E8-84E2-C2442DD1F94F}"/>
                </a:ext>
              </a:extLst>
            </p:cNvPr>
            <p:cNvSpPr/>
            <p:nvPr/>
          </p:nvSpPr>
          <p:spPr>
            <a:xfrm>
              <a:off x="1595944" y="583684"/>
              <a:ext cx="9000111" cy="2877807"/>
            </a:xfrm>
            <a:prstGeom prst="snip2DiagRect">
              <a:avLst>
                <a:gd name="adj1" fmla="val 50000"/>
                <a:gd name="adj2" fmla="val 50000"/>
              </a:avLst>
            </a:prstGeom>
            <a:solidFill>
              <a:srgbClr val="00008D"/>
            </a:solidFill>
            <a:ln w="38100">
              <a:solidFill>
                <a:schemeClr val="bg1"/>
              </a:solidFill>
            </a:ln>
            <a:effectLst>
              <a:innerShdw blurRad="508000">
                <a:srgbClr val="01C3FF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III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( 500 )</a:t>
              </a:r>
            </a:p>
            <a:p>
              <a:pPr algn="ctr">
                <a:defRPr/>
              </a:pPr>
              <a:b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</a:b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Ilmiy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manba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bilan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ommabop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maqola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o‘rtasidagi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eng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asosiy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farq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qaysi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?</a:t>
              </a:r>
            </a:p>
          </p:txBody>
        </p:sp>
      </p:grpSp>
      <p:grpSp>
        <p:nvGrpSpPr>
          <p:cNvPr id="20" name="Light">
            <a:extLst>
              <a:ext uri="{FF2B5EF4-FFF2-40B4-BE49-F238E27FC236}">
                <a16:creationId xmlns:a16="http://schemas.microsoft.com/office/drawing/2014/main" id="{F8D00E96-D7DB-4165-A6AE-CEF011E7024A}"/>
              </a:ext>
            </a:extLst>
          </p:cNvPr>
          <p:cNvGrpSpPr/>
          <p:nvPr/>
        </p:nvGrpSpPr>
        <p:grpSpPr>
          <a:xfrm>
            <a:off x="1458784" y="1885427"/>
            <a:ext cx="274320" cy="274320"/>
            <a:chOff x="1790899" y="1584772"/>
            <a:chExt cx="274320" cy="274320"/>
          </a:xfrm>
        </p:grpSpPr>
        <p:sp>
          <p:nvSpPr>
            <p:cNvPr id="21" name="light_2">
              <a:extLst>
                <a:ext uri="{FF2B5EF4-FFF2-40B4-BE49-F238E27FC236}">
                  <a16:creationId xmlns:a16="http://schemas.microsoft.com/office/drawing/2014/main" id="{B03D3D49-5D39-4E98-A60E-C37E5B0B3013}"/>
                </a:ext>
              </a:extLst>
            </p:cNvPr>
            <p:cNvSpPr/>
            <p:nvPr/>
          </p:nvSpPr>
          <p:spPr>
            <a:xfrm>
              <a:off x="1790899" y="1584772"/>
              <a:ext cx="274320" cy="274320"/>
            </a:xfrm>
            <a:prstGeom prst="ellipse">
              <a:avLst/>
            </a:prstGeom>
            <a:solidFill>
              <a:schemeClr val="bg1"/>
            </a:solidFill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light_1">
              <a:extLst>
                <a:ext uri="{FF2B5EF4-FFF2-40B4-BE49-F238E27FC236}">
                  <a16:creationId xmlns:a16="http://schemas.microsoft.com/office/drawing/2014/main" id="{AC94C2FE-DF8D-4196-8F38-227725B04C3F}"/>
                </a:ext>
              </a:extLst>
            </p:cNvPr>
            <p:cNvSpPr/>
            <p:nvPr/>
          </p:nvSpPr>
          <p:spPr>
            <a:xfrm>
              <a:off x="1882339" y="1676212"/>
              <a:ext cx="91440" cy="91440"/>
            </a:xfrm>
            <a:prstGeom prst="ellipse">
              <a:avLst/>
            </a:prstGeom>
            <a:solidFill>
              <a:schemeClr val="bg1"/>
            </a:solidFill>
            <a:effectLst>
              <a:softEdge rad="381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7" name="Прямоугольник: скругленные углы 6">
            <a:hlinkClick r:id="rId2" action="ppaction://hlinksldjump"/>
            <a:extLst>
              <a:ext uri="{FF2B5EF4-FFF2-40B4-BE49-F238E27FC236}">
                <a16:creationId xmlns:a16="http://schemas.microsoft.com/office/drawing/2014/main" id="{9A825815-AF70-456A-8B43-415F78FAD35D}"/>
              </a:ext>
            </a:extLst>
          </p:cNvPr>
          <p:cNvSpPr/>
          <p:nvPr/>
        </p:nvSpPr>
        <p:spPr>
          <a:xfrm>
            <a:off x="5376043" y="5923293"/>
            <a:ext cx="1439914" cy="583461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Savollar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07688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0" presetClass="path" presetSubtype="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0026 -0.00047 L 0.11797 -0.21065 L 0.6194 -0.21019 L 0.73776 -0.00047 L 0.61992 0.20949 L 0.11797 0.20949 L -0.00026 -0.00047 Z " pathEditMode="relative" ptsTypes="AAAAAAA">
                                      <p:cBhvr>
                                        <p:cTn id="33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39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40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50"/>
                            </p:stCondLst>
                            <p:childTnLst>
                              <p:par>
                                <p:cTn id="4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54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55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64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65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74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75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8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6" grpId="2" animBg="1"/>
      <p:bldP spid="15" grpId="0" animBg="1"/>
      <p:bldP spid="15" grpId="1" animBg="1"/>
      <p:bldP spid="15" grpId="2" animBg="1"/>
      <p:bldP spid="14" grpId="0" animBg="1"/>
      <p:bldP spid="14" grpId="1" animBg="1"/>
      <p:bldP spid="14" grpId="2" animBg="1"/>
      <p:bldP spid="13" grpId="0" animBg="1"/>
      <p:bldP spid="13" grpId="1" animBg="1"/>
      <p:bldP spid="13" grpId="2" animBg="1"/>
      <p:bldP spid="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D"/>
            </a:gs>
            <a:gs pos="95000">
              <a:srgbClr val="00001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Chiziq">
            <a:extLst>
              <a:ext uri="{FF2B5EF4-FFF2-40B4-BE49-F238E27FC236}">
                <a16:creationId xmlns:a16="http://schemas.microsoft.com/office/drawing/2014/main" id="{0D918083-D8E4-420E-AA73-B91476035100}"/>
              </a:ext>
            </a:extLst>
          </p:cNvPr>
          <p:cNvGrpSpPr/>
          <p:nvPr/>
        </p:nvGrpSpPr>
        <p:grpSpPr>
          <a:xfrm>
            <a:off x="0" y="4297680"/>
            <a:ext cx="12192000" cy="1188720"/>
            <a:chOff x="0" y="4297680"/>
            <a:chExt cx="12192000" cy="1188720"/>
          </a:xfrm>
        </p:grpSpPr>
        <p:cxnSp>
          <p:nvCxnSpPr>
            <p:cNvPr id="11" name="chiziq_2">
              <a:extLst>
                <a:ext uri="{FF2B5EF4-FFF2-40B4-BE49-F238E27FC236}">
                  <a16:creationId xmlns:a16="http://schemas.microsoft.com/office/drawing/2014/main" id="{4B2E9C59-88D6-4DAE-B779-502D680E93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429768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hiziq_1">
              <a:extLst>
                <a:ext uri="{FF2B5EF4-FFF2-40B4-BE49-F238E27FC236}">
                  <a16:creationId xmlns:a16="http://schemas.microsoft.com/office/drawing/2014/main" id="{7EE73B7E-DA95-4BD2-BA7F-05F34670B7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548640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D)">
            <a:extLst>
              <a:ext uri="{FF2B5EF4-FFF2-40B4-BE49-F238E27FC236}">
                <a16:creationId xmlns:a16="http://schemas.microsoft.com/office/drawing/2014/main" id="{DEF22153-A736-4995-AC0B-CF3DA8C1EC1F}"/>
              </a:ext>
            </a:extLst>
          </p:cNvPr>
          <p:cNvSpPr/>
          <p:nvPr/>
        </p:nvSpPr>
        <p:spPr>
          <a:xfrm>
            <a:off x="7011948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D) </a:t>
            </a:r>
            <a:r>
              <a:rPr lang="en-US" dirty="0" err="1"/>
              <a:t>Nashriyot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5" name="C)">
            <a:extLst>
              <a:ext uri="{FF2B5EF4-FFF2-40B4-BE49-F238E27FC236}">
                <a16:creationId xmlns:a16="http://schemas.microsoft.com/office/drawing/2014/main" id="{5C79462F-9625-4F4D-800A-986843848082}"/>
              </a:ext>
            </a:extLst>
          </p:cNvPr>
          <p:cNvSpPr/>
          <p:nvPr/>
        </p:nvSpPr>
        <p:spPr>
          <a:xfrm>
            <a:off x="7011948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C) </a:t>
            </a:r>
            <a:r>
              <a:rPr lang="en-US" dirty="0" err="1"/>
              <a:t>Yordamchi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4" name="B)">
            <a:extLst>
              <a:ext uri="{FF2B5EF4-FFF2-40B4-BE49-F238E27FC236}">
                <a16:creationId xmlns:a16="http://schemas.microsoft.com/office/drawing/2014/main" id="{F552E673-BC7F-450A-ADD9-5AEFE68CDDD3}"/>
              </a:ext>
            </a:extLst>
          </p:cNvPr>
          <p:cNvSpPr/>
          <p:nvPr/>
        </p:nvSpPr>
        <p:spPr>
          <a:xfrm>
            <a:off x="1007230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B) </a:t>
            </a:r>
            <a:r>
              <a:rPr lang="en-US" dirty="0" err="1"/>
              <a:t>Tekshiruvchi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3" name="A)">
            <a:extLst>
              <a:ext uri="{FF2B5EF4-FFF2-40B4-BE49-F238E27FC236}">
                <a16:creationId xmlns:a16="http://schemas.microsoft.com/office/drawing/2014/main" id="{634FBC3F-8373-4DC9-94C1-CDE3E1D1E0C0}"/>
              </a:ext>
            </a:extLst>
          </p:cNvPr>
          <p:cNvSpPr/>
          <p:nvPr/>
        </p:nvSpPr>
        <p:spPr>
          <a:xfrm>
            <a:off x="1007230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A) </a:t>
            </a:r>
            <a:r>
              <a:rPr lang="en-US" dirty="0" err="1"/>
              <a:t>Muallif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grpSp>
        <p:nvGrpSpPr>
          <p:cNvPr id="2" name="Savol">
            <a:extLst>
              <a:ext uri="{FF2B5EF4-FFF2-40B4-BE49-F238E27FC236}">
                <a16:creationId xmlns:a16="http://schemas.microsoft.com/office/drawing/2014/main" id="{22F08BA3-AF27-4D89-BC1E-1EB6F4FE5E39}"/>
              </a:ext>
            </a:extLst>
          </p:cNvPr>
          <p:cNvGrpSpPr/>
          <p:nvPr/>
        </p:nvGrpSpPr>
        <p:grpSpPr>
          <a:xfrm>
            <a:off x="0" y="583684"/>
            <a:ext cx="12192000" cy="2877807"/>
            <a:chOff x="0" y="583684"/>
            <a:chExt cx="12192000" cy="2877807"/>
          </a:xfrm>
        </p:grpSpPr>
        <p:cxnSp>
          <p:nvCxnSpPr>
            <p:cNvPr id="10" name="chiziq">
              <a:extLst>
                <a:ext uri="{FF2B5EF4-FFF2-40B4-BE49-F238E27FC236}">
                  <a16:creationId xmlns:a16="http://schemas.microsoft.com/office/drawing/2014/main" id="{CF47F4B3-3091-44AA-AD17-F36A64E4421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2022588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savol_1">
              <a:extLst>
                <a:ext uri="{FF2B5EF4-FFF2-40B4-BE49-F238E27FC236}">
                  <a16:creationId xmlns:a16="http://schemas.microsoft.com/office/drawing/2014/main" id="{2B33CF1D-877C-41E8-84E2-C2442DD1F94F}"/>
                </a:ext>
              </a:extLst>
            </p:cNvPr>
            <p:cNvSpPr/>
            <p:nvPr/>
          </p:nvSpPr>
          <p:spPr>
            <a:xfrm>
              <a:off x="1595944" y="583684"/>
              <a:ext cx="9000111" cy="2877807"/>
            </a:xfrm>
            <a:prstGeom prst="snip2DiagRect">
              <a:avLst>
                <a:gd name="adj1" fmla="val 50000"/>
                <a:gd name="adj2" fmla="val 50000"/>
              </a:avLst>
            </a:prstGeom>
            <a:solidFill>
              <a:srgbClr val="00008D"/>
            </a:solidFill>
            <a:ln w="38100">
              <a:solidFill>
                <a:schemeClr val="bg1"/>
              </a:solidFill>
            </a:ln>
            <a:effectLst>
              <a:innerShdw blurRad="508000">
                <a:srgbClr val="01C3FF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IV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( 100 )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b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</a:b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Sun’iy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intellekt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ilmiy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ishda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qaysi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rolni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bajarishi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mumkin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?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endParaRPr>
            </a:p>
          </p:txBody>
        </p:sp>
      </p:grpSp>
      <p:grpSp>
        <p:nvGrpSpPr>
          <p:cNvPr id="20" name="Light">
            <a:extLst>
              <a:ext uri="{FF2B5EF4-FFF2-40B4-BE49-F238E27FC236}">
                <a16:creationId xmlns:a16="http://schemas.microsoft.com/office/drawing/2014/main" id="{F8D00E96-D7DB-4165-A6AE-CEF011E7024A}"/>
              </a:ext>
            </a:extLst>
          </p:cNvPr>
          <p:cNvGrpSpPr/>
          <p:nvPr/>
        </p:nvGrpSpPr>
        <p:grpSpPr>
          <a:xfrm>
            <a:off x="1458784" y="1885427"/>
            <a:ext cx="274320" cy="274320"/>
            <a:chOff x="1790899" y="1584772"/>
            <a:chExt cx="274320" cy="274320"/>
          </a:xfrm>
        </p:grpSpPr>
        <p:sp>
          <p:nvSpPr>
            <p:cNvPr id="21" name="light_2">
              <a:extLst>
                <a:ext uri="{FF2B5EF4-FFF2-40B4-BE49-F238E27FC236}">
                  <a16:creationId xmlns:a16="http://schemas.microsoft.com/office/drawing/2014/main" id="{B03D3D49-5D39-4E98-A60E-C37E5B0B3013}"/>
                </a:ext>
              </a:extLst>
            </p:cNvPr>
            <p:cNvSpPr/>
            <p:nvPr/>
          </p:nvSpPr>
          <p:spPr>
            <a:xfrm>
              <a:off x="1790899" y="1584772"/>
              <a:ext cx="274320" cy="274320"/>
            </a:xfrm>
            <a:prstGeom prst="ellipse">
              <a:avLst/>
            </a:prstGeom>
            <a:solidFill>
              <a:schemeClr val="bg1"/>
            </a:solidFill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light_1">
              <a:extLst>
                <a:ext uri="{FF2B5EF4-FFF2-40B4-BE49-F238E27FC236}">
                  <a16:creationId xmlns:a16="http://schemas.microsoft.com/office/drawing/2014/main" id="{AC94C2FE-DF8D-4196-8F38-227725B04C3F}"/>
                </a:ext>
              </a:extLst>
            </p:cNvPr>
            <p:cNvSpPr/>
            <p:nvPr/>
          </p:nvSpPr>
          <p:spPr>
            <a:xfrm>
              <a:off x="1882339" y="1676212"/>
              <a:ext cx="91440" cy="91440"/>
            </a:xfrm>
            <a:prstGeom prst="ellipse">
              <a:avLst/>
            </a:prstGeom>
            <a:solidFill>
              <a:schemeClr val="bg1"/>
            </a:solidFill>
            <a:effectLst>
              <a:softEdge rad="381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7" name="Прямоугольник: скругленные углы 6">
            <a:hlinkClick r:id="rId2" action="ppaction://hlinksldjump"/>
            <a:extLst>
              <a:ext uri="{FF2B5EF4-FFF2-40B4-BE49-F238E27FC236}">
                <a16:creationId xmlns:a16="http://schemas.microsoft.com/office/drawing/2014/main" id="{9A825815-AF70-456A-8B43-415F78FAD35D}"/>
              </a:ext>
            </a:extLst>
          </p:cNvPr>
          <p:cNvSpPr/>
          <p:nvPr/>
        </p:nvSpPr>
        <p:spPr>
          <a:xfrm>
            <a:off x="5376043" y="5923293"/>
            <a:ext cx="1439914" cy="583461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Savollar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42504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0" presetClass="path" presetSubtype="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0026 -0.00047 L 0.11797 -0.21065 L 0.6194 -0.21019 L 0.73776 -0.00047 L 0.61992 0.20949 L 0.11797 0.20949 L -0.00026 -0.00047 Z " pathEditMode="relative" ptsTypes="AAAAAAA">
                                      <p:cBhvr>
                                        <p:cTn id="33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39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40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49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50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59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60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50"/>
                            </p:stCondLst>
                            <p:childTnLst>
                              <p:par>
                                <p:cTn id="6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74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75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8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6" grpId="2" animBg="1"/>
      <p:bldP spid="15" grpId="0" animBg="1"/>
      <p:bldP spid="15" grpId="1" animBg="1"/>
      <p:bldP spid="15" grpId="2" animBg="1"/>
      <p:bldP spid="14" grpId="0" animBg="1"/>
      <p:bldP spid="14" grpId="1" animBg="1"/>
      <p:bldP spid="14" grpId="2" animBg="1"/>
      <p:bldP spid="13" grpId="0" animBg="1"/>
      <p:bldP spid="13" grpId="1" animBg="1"/>
      <p:bldP spid="13" grpId="2" animBg="1"/>
      <p:bldP spid="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D"/>
            </a:gs>
            <a:gs pos="95000">
              <a:srgbClr val="00001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Chiziq">
            <a:extLst>
              <a:ext uri="{FF2B5EF4-FFF2-40B4-BE49-F238E27FC236}">
                <a16:creationId xmlns:a16="http://schemas.microsoft.com/office/drawing/2014/main" id="{0D918083-D8E4-420E-AA73-B91476035100}"/>
              </a:ext>
            </a:extLst>
          </p:cNvPr>
          <p:cNvGrpSpPr/>
          <p:nvPr/>
        </p:nvGrpSpPr>
        <p:grpSpPr>
          <a:xfrm>
            <a:off x="0" y="4297680"/>
            <a:ext cx="12192000" cy="1188720"/>
            <a:chOff x="0" y="4297680"/>
            <a:chExt cx="12192000" cy="1188720"/>
          </a:xfrm>
        </p:grpSpPr>
        <p:cxnSp>
          <p:nvCxnSpPr>
            <p:cNvPr id="11" name="chiziq_2">
              <a:extLst>
                <a:ext uri="{FF2B5EF4-FFF2-40B4-BE49-F238E27FC236}">
                  <a16:creationId xmlns:a16="http://schemas.microsoft.com/office/drawing/2014/main" id="{4B2E9C59-88D6-4DAE-B779-502D680E93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429768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hiziq_1">
              <a:extLst>
                <a:ext uri="{FF2B5EF4-FFF2-40B4-BE49-F238E27FC236}">
                  <a16:creationId xmlns:a16="http://schemas.microsoft.com/office/drawing/2014/main" id="{7EE73B7E-DA95-4BD2-BA7F-05F34670B7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548640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D)">
            <a:extLst>
              <a:ext uri="{FF2B5EF4-FFF2-40B4-BE49-F238E27FC236}">
                <a16:creationId xmlns:a16="http://schemas.microsoft.com/office/drawing/2014/main" id="{DEF22153-A736-4995-AC0B-CF3DA8C1EC1F}"/>
              </a:ext>
            </a:extLst>
          </p:cNvPr>
          <p:cNvSpPr/>
          <p:nvPr/>
        </p:nvSpPr>
        <p:spPr>
          <a:xfrm>
            <a:off x="7011948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D) </a:t>
            </a:r>
            <a:r>
              <a:rPr lang="en-US" dirty="0" err="1"/>
              <a:t>Chunki</a:t>
            </a:r>
            <a:r>
              <a:rPr lang="en-US" dirty="0"/>
              <a:t> u </a:t>
            </a:r>
            <a:r>
              <a:rPr lang="en-US" dirty="0" err="1"/>
              <a:t>qisqa</a:t>
            </a:r>
            <a:r>
              <a:rPr lang="en-US" dirty="0"/>
              <a:t> </a:t>
            </a:r>
            <a:r>
              <a:rPr lang="en-US" dirty="0" err="1"/>
              <a:t>bo‘ladi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5" name="C)">
            <a:extLst>
              <a:ext uri="{FF2B5EF4-FFF2-40B4-BE49-F238E27FC236}">
                <a16:creationId xmlns:a16="http://schemas.microsoft.com/office/drawing/2014/main" id="{5C79462F-9625-4F4D-800A-986843848082}"/>
              </a:ext>
            </a:extLst>
          </p:cNvPr>
          <p:cNvSpPr/>
          <p:nvPr/>
        </p:nvSpPr>
        <p:spPr>
          <a:xfrm>
            <a:off x="7011948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C) </a:t>
            </a:r>
            <a:r>
              <a:rPr lang="en-US" dirty="0" err="1"/>
              <a:t>Chunki</a:t>
            </a:r>
            <a:r>
              <a:rPr lang="en-US" dirty="0"/>
              <a:t> u </a:t>
            </a:r>
            <a:r>
              <a:rPr lang="en-US" dirty="0" err="1"/>
              <a:t>tez</a:t>
            </a:r>
            <a:r>
              <a:rPr lang="en-US" dirty="0"/>
              <a:t> </a:t>
            </a:r>
            <a:r>
              <a:rPr lang="en-US" dirty="0" err="1"/>
              <a:t>yozadi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4" name="B)">
            <a:extLst>
              <a:ext uri="{FF2B5EF4-FFF2-40B4-BE49-F238E27FC236}">
                <a16:creationId xmlns:a16="http://schemas.microsoft.com/office/drawing/2014/main" id="{F552E673-BC7F-450A-ADD9-5AEFE68CDDD3}"/>
              </a:ext>
            </a:extLst>
          </p:cNvPr>
          <p:cNvSpPr/>
          <p:nvPr/>
        </p:nvSpPr>
        <p:spPr>
          <a:xfrm>
            <a:off x="1007230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B) </a:t>
            </a:r>
            <a:r>
              <a:rPr lang="en-US" dirty="0" err="1"/>
              <a:t>Chunki</a:t>
            </a:r>
            <a:r>
              <a:rPr lang="en-US" dirty="0"/>
              <a:t> u </a:t>
            </a:r>
            <a:r>
              <a:rPr lang="en-US" dirty="0" err="1"/>
              <a:t>bepul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3" name="A)">
            <a:extLst>
              <a:ext uri="{FF2B5EF4-FFF2-40B4-BE49-F238E27FC236}">
                <a16:creationId xmlns:a16="http://schemas.microsoft.com/office/drawing/2014/main" id="{634FBC3F-8373-4DC9-94C1-CDE3E1D1E0C0}"/>
              </a:ext>
            </a:extLst>
          </p:cNvPr>
          <p:cNvSpPr/>
          <p:nvPr/>
        </p:nvSpPr>
        <p:spPr>
          <a:xfrm>
            <a:off x="1007230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A) </a:t>
            </a:r>
            <a:r>
              <a:rPr lang="en-US" dirty="0" err="1"/>
              <a:t>Chunki</a:t>
            </a:r>
            <a:r>
              <a:rPr lang="en-US" dirty="0"/>
              <a:t> u </a:t>
            </a:r>
            <a:r>
              <a:rPr lang="en-US" dirty="0" err="1"/>
              <a:t>ilmiy</a:t>
            </a:r>
            <a:r>
              <a:rPr lang="en-US" dirty="0"/>
              <a:t> </a:t>
            </a:r>
            <a:r>
              <a:rPr lang="en-US" dirty="0" err="1"/>
              <a:t>javobgarlikka</a:t>
            </a:r>
            <a:r>
              <a:rPr lang="en-US" dirty="0"/>
              <a:t> </a:t>
            </a:r>
            <a:r>
              <a:rPr lang="en-US" dirty="0" err="1"/>
              <a:t>ega</a:t>
            </a:r>
            <a:r>
              <a:rPr lang="en-US" dirty="0"/>
              <a:t> </a:t>
            </a:r>
            <a:r>
              <a:rPr lang="en-US" dirty="0" err="1"/>
              <a:t>emas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grpSp>
        <p:nvGrpSpPr>
          <p:cNvPr id="2" name="Savol">
            <a:extLst>
              <a:ext uri="{FF2B5EF4-FFF2-40B4-BE49-F238E27FC236}">
                <a16:creationId xmlns:a16="http://schemas.microsoft.com/office/drawing/2014/main" id="{22F08BA3-AF27-4D89-BC1E-1EB6F4FE5E39}"/>
              </a:ext>
            </a:extLst>
          </p:cNvPr>
          <p:cNvGrpSpPr/>
          <p:nvPr/>
        </p:nvGrpSpPr>
        <p:grpSpPr>
          <a:xfrm>
            <a:off x="0" y="583684"/>
            <a:ext cx="12192000" cy="2877807"/>
            <a:chOff x="0" y="583684"/>
            <a:chExt cx="12192000" cy="2877807"/>
          </a:xfrm>
        </p:grpSpPr>
        <p:cxnSp>
          <p:nvCxnSpPr>
            <p:cNvPr id="10" name="chiziq">
              <a:extLst>
                <a:ext uri="{FF2B5EF4-FFF2-40B4-BE49-F238E27FC236}">
                  <a16:creationId xmlns:a16="http://schemas.microsoft.com/office/drawing/2014/main" id="{CF47F4B3-3091-44AA-AD17-F36A64E4421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2022588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savol_1">
              <a:extLst>
                <a:ext uri="{FF2B5EF4-FFF2-40B4-BE49-F238E27FC236}">
                  <a16:creationId xmlns:a16="http://schemas.microsoft.com/office/drawing/2014/main" id="{2B33CF1D-877C-41E8-84E2-C2442DD1F94F}"/>
                </a:ext>
              </a:extLst>
            </p:cNvPr>
            <p:cNvSpPr/>
            <p:nvPr/>
          </p:nvSpPr>
          <p:spPr>
            <a:xfrm>
              <a:off x="1595944" y="583684"/>
              <a:ext cx="9000111" cy="2877807"/>
            </a:xfrm>
            <a:prstGeom prst="snip2DiagRect">
              <a:avLst>
                <a:gd name="adj1" fmla="val 50000"/>
                <a:gd name="adj2" fmla="val 50000"/>
              </a:avLst>
            </a:prstGeom>
            <a:solidFill>
              <a:srgbClr val="00008D"/>
            </a:solidFill>
            <a:ln w="38100">
              <a:solidFill>
                <a:schemeClr val="bg1"/>
              </a:solidFill>
            </a:ln>
            <a:effectLst>
              <a:innerShdw blurRad="508000">
                <a:srgbClr val="01C3FF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IV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( 200 )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b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</a:b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Nima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sababdan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AI (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Sun’iy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Intellekt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)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yozgan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matn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ilmiy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manba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sifatida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ko‘rsatilmaydi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?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endParaRPr>
            </a:p>
          </p:txBody>
        </p:sp>
      </p:grpSp>
      <p:grpSp>
        <p:nvGrpSpPr>
          <p:cNvPr id="20" name="Light">
            <a:extLst>
              <a:ext uri="{FF2B5EF4-FFF2-40B4-BE49-F238E27FC236}">
                <a16:creationId xmlns:a16="http://schemas.microsoft.com/office/drawing/2014/main" id="{F8D00E96-D7DB-4165-A6AE-CEF011E7024A}"/>
              </a:ext>
            </a:extLst>
          </p:cNvPr>
          <p:cNvGrpSpPr/>
          <p:nvPr/>
        </p:nvGrpSpPr>
        <p:grpSpPr>
          <a:xfrm>
            <a:off x="1458784" y="1885427"/>
            <a:ext cx="274320" cy="274320"/>
            <a:chOff x="1790899" y="1584772"/>
            <a:chExt cx="274320" cy="274320"/>
          </a:xfrm>
        </p:grpSpPr>
        <p:sp>
          <p:nvSpPr>
            <p:cNvPr id="21" name="light_2">
              <a:extLst>
                <a:ext uri="{FF2B5EF4-FFF2-40B4-BE49-F238E27FC236}">
                  <a16:creationId xmlns:a16="http://schemas.microsoft.com/office/drawing/2014/main" id="{B03D3D49-5D39-4E98-A60E-C37E5B0B3013}"/>
                </a:ext>
              </a:extLst>
            </p:cNvPr>
            <p:cNvSpPr/>
            <p:nvPr/>
          </p:nvSpPr>
          <p:spPr>
            <a:xfrm>
              <a:off x="1790899" y="1584772"/>
              <a:ext cx="274320" cy="274320"/>
            </a:xfrm>
            <a:prstGeom prst="ellipse">
              <a:avLst/>
            </a:prstGeom>
            <a:solidFill>
              <a:schemeClr val="bg1"/>
            </a:solidFill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light_1">
              <a:extLst>
                <a:ext uri="{FF2B5EF4-FFF2-40B4-BE49-F238E27FC236}">
                  <a16:creationId xmlns:a16="http://schemas.microsoft.com/office/drawing/2014/main" id="{AC94C2FE-DF8D-4196-8F38-227725B04C3F}"/>
                </a:ext>
              </a:extLst>
            </p:cNvPr>
            <p:cNvSpPr/>
            <p:nvPr/>
          </p:nvSpPr>
          <p:spPr>
            <a:xfrm>
              <a:off x="1882339" y="1676212"/>
              <a:ext cx="91440" cy="91440"/>
            </a:xfrm>
            <a:prstGeom prst="ellipse">
              <a:avLst/>
            </a:prstGeom>
            <a:solidFill>
              <a:schemeClr val="bg1"/>
            </a:solidFill>
            <a:effectLst>
              <a:softEdge rad="381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7" name="Прямоугольник: скругленные углы 6">
            <a:hlinkClick r:id="rId2" action="ppaction://hlinksldjump"/>
            <a:extLst>
              <a:ext uri="{FF2B5EF4-FFF2-40B4-BE49-F238E27FC236}">
                <a16:creationId xmlns:a16="http://schemas.microsoft.com/office/drawing/2014/main" id="{9A825815-AF70-456A-8B43-415F78FAD35D}"/>
              </a:ext>
            </a:extLst>
          </p:cNvPr>
          <p:cNvSpPr/>
          <p:nvPr/>
        </p:nvSpPr>
        <p:spPr>
          <a:xfrm>
            <a:off x="5376043" y="5923293"/>
            <a:ext cx="1439914" cy="583461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Savollar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718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0" presetClass="path" presetSubtype="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0026 -0.00047 L 0.11797 -0.21065 L 0.6194 -0.21019 L 0.73776 -0.00047 L 0.61992 0.20949 L 0.11797 0.20949 L -0.00026 -0.00047 Z " pathEditMode="relative" ptsTypes="AAAAAAA">
                                      <p:cBhvr>
                                        <p:cTn id="33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39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40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50"/>
                            </p:stCondLst>
                            <p:childTnLst>
                              <p:par>
                                <p:cTn id="4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54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55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64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65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74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75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8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6" grpId="2" animBg="1"/>
      <p:bldP spid="15" grpId="0" animBg="1"/>
      <p:bldP spid="15" grpId="1" animBg="1"/>
      <p:bldP spid="15" grpId="2" animBg="1"/>
      <p:bldP spid="14" grpId="0" animBg="1"/>
      <p:bldP spid="14" grpId="1" animBg="1"/>
      <p:bldP spid="14" grpId="2" animBg="1"/>
      <p:bldP spid="13" grpId="0" animBg="1"/>
      <p:bldP spid="13" grpId="1" animBg="1"/>
      <p:bldP spid="13" grpId="2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D"/>
            </a:gs>
            <a:gs pos="95000">
              <a:srgbClr val="00001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Savollar">
            <a:extLst>
              <a:ext uri="{FF2B5EF4-FFF2-40B4-BE49-F238E27FC236}">
                <a16:creationId xmlns:a16="http://schemas.microsoft.com/office/drawing/2014/main" id="{1E908F96-7615-49D2-B21A-B447EBA535BF}"/>
              </a:ext>
            </a:extLst>
          </p:cNvPr>
          <p:cNvGrpSpPr/>
          <p:nvPr/>
        </p:nvGrpSpPr>
        <p:grpSpPr>
          <a:xfrm>
            <a:off x="0" y="365760"/>
            <a:ext cx="12192000" cy="857533"/>
            <a:chOff x="0" y="3000234"/>
            <a:chExt cx="12192000" cy="857533"/>
          </a:xfrm>
        </p:grpSpPr>
        <p:cxnSp>
          <p:nvCxnSpPr>
            <p:cNvPr id="3" name="chiziq">
              <a:extLst>
                <a:ext uri="{FF2B5EF4-FFF2-40B4-BE49-F238E27FC236}">
                  <a16:creationId xmlns:a16="http://schemas.microsoft.com/office/drawing/2014/main" id="{CEA935DB-C511-4C9C-8074-4068CB5C376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342900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quti">
              <a:extLst>
                <a:ext uri="{FF2B5EF4-FFF2-40B4-BE49-F238E27FC236}">
                  <a16:creationId xmlns:a16="http://schemas.microsoft.com/office/drawing/2014/main" id="{2B33CF1D-877C-41E8-84E2-C2442DD1F94F}"/>
                </a:ext>
              </a:extLst>
            </p:cNvPr>
            <p:cNvSpPr/>
            <p:nvPr/>
          </p:nvSpPr>
          <p:spPr>
            <a:xfrm>
              <a:off x="3861695" y="3000234"/>
              <a:ext cx="4468609" cy="857533"/>
            </a:xfrm>
            <a:prstGeom prst="snip2DiagRect">
              <a:avLst>
                <a:gd name="adj1" fmla="val 50000"/>
                <a:gd name="adj2" fmla="val 50000"/>
              </a:avLst>
            </a:prstGeom>
            <a:solidFill>
              <a:srgbClr val="00008D"/>
            </a:solidFill>
            <a:ln w="38100">
              <a:solidFill>
                <a:schemeClr val="bg1"/>
              </a:solidFill>
            </a:ln>
            <a:effectLst>
              <a:innerShdw blurRad="381000">
                <a:srgbClr val="01C3FF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1" i="0" u="none" strike="noStrike" kern="1200" cap="none" spc="300" normalizeH="0" baseline="0" noProof="0" dirty="0" err="1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SemiBold" panose="00000700000000000000" pitchFamily="2" charset="0"/>
                </a:rPr>
                <a:t>Savollar</a:t>
              </a:r>
              <a:endParaRPr kumimoji="0" lang="en-US" sz="2800" b="1" i="0" u="none" strike="noStrike" kern="1200" cap="none" spc="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SemiBold" panose="00000700000000000000" pitchFamily="2" charset="0"/>
              </a:endParaRPr>
            </a:p>
          </p:txBody>
        </p:sp>
      </p:grpSp>
      <p:grpSp>
        <p:nvGrpSpPr>
          <p:cNvPr id="6" name="Light">
            <a:extLst>
              <a:ext uri="{FF2B5EF4-FFF2-40B4-BE49-F238E27FC236}">
                <a16:creationId xmlns:a16="http://schemas.microsoft.com/office/drawing/2014/main" id="{121C13EC-A725-4213-B0C4-2B63F15C06F9}"/>
              </a:ext>
            </a:extLst>
          </p:cNvPr>
          <p:cNvGrpSpPr/>
          <p:nvPr/>
        </p:nvGrpSpPr>
        <p:grpSpPr>
          <a:xfrm>
            <a:off x="3724535" y="657366"/>
            <a:ext cx="274320" cy="274320"/>
            <a:chOff x="1790899" y="1584772"/>
            <a:chExt cx="274320" cy="274320"/>
          </a:xfrm>
        </p:grpSpPr>
        <p:sp>
          <p:nvSpPr>
            <p:cNvPr id="2" name="light_2">
              <a:extLst>
                <a:ext uri="{FF2B5EF4-FFF2-40B4-BE49-F238E27FC236}">
                  <a16:creationId xmlns:a16="http://schemas.microsoft.com/office/drawing/2014/main" id="{F47B8604-B422-4F01-90ED-682A17FEC85B}"/>
                </a:ext>
              </a:extLst>
            </p:cNvPr>
            <p:cNvSpPr/>
            <p:nvPr/>
          </p:nvSpPr>
          <p:spPr>
            <a:xfrm>
              <a:off x="1790899" y="1584772"/>
              <a:ext cx="274320" cy="274320"/>
            </a:xfrm>
            <a:prstGeom prst="ellipse">
              <a:avLst/>
            </a:prstGeom>
            <a:solidFill>
              <a:schemeClr val="bg1"/>
            </a:solidFill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" name="light_1">
              <a:extLst>
                <a:ext uri="{FF2B5EF4-FFF2-40B4-BE49-F238E27FC236}">
                  <a16:creationId xmlns:a16="http://schemas.microsoft.com/office/drawing/2014/main" id="{A43374CE-700C-4BDE-A1FE-346A3AFFFCC7}"/>
                </a:ext>
              </a:extLst>
            </p:cNvPr>
            <p:cNvSpPr/>
            <p:nvPr/>
          </p:nvSpPr>
          <p:spPr>
            <a:xfrm>
              <a:off x="1882339" y="1676212"/>
              <a:ext cx="91440" cy="91440"/>
            </a:xfrm>
            <a:prstGeom prst="ellipse">
              <a:avLst/>
            </a:prstGeom>
            <a:solidFill>
              <a:schemeClr val="bg1"/>
            </a:solidFill>
            <a:effectLst>
              <a:softEdge rad="381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1C0163E3-A95E-4C73-B633-45C0BC7CE29A}"/>
              </a:ext>
            </a:extLst>
          </p:cNvPr>
          <p:cNvCxnSpPr>
            <a:cxnSpLocks/>
          </p:cNvCxnSpPr>
          <p:nvPr/>
        </p:nvCxnSpPr>
        <p:spPr>
          <a:xfrm flipH="1">
            <a:off x="0" y="1828800"/>
            <a:ext cx="12192000" cy="0"/>
          </a:xfrm>
          <a:prstGeom prst="line">
            <a:avLst/>
          </a:prstGeom>
          <a:ln w="38100" cap="flat">
            <a:gradFill flip="none" rotWithShape="1">
              <a:gsLst>
                <a:gs pos="90000">
                  <a:schemeClr val="bg1"/>
                </a:gs>
                <a:gs pos="10000">
                  <a:schemeClr val="bg1"/>
                </a:gs>
                <a:gs pos="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miter lim="800000"/>
            <a:tailEnd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A2BCBD99-DB73-41A0-881D-E06233222BDE}"/>
              </a:ext>
            </a:extLst>
          </p:cNvPr>
          <p:cNvCxnSpPr>
            <a:cxnSpLocks/>
          </p:cNvCxnSpPr>
          <p:nvPr/>
        </p:nvCxnSpPr>
        <p:spPr>
          <a:xfrm flipH="1">
            <a:off x="0" y="2743200"/>
            <a:ext cx="12192000" cy="0"/>
          </a:xfrm>
          <a:prstGeom prst="line">
            <a:avLst/>
          </a:prstGeom>
          <a:ln w="38100" cap="flat">
            <a:gradFill flip="none" rotWithShape="1">
              <a:gsLst>
                <a:gs pos="90000">
                  <a:schemeClr val="bg1"/>
                </a:gs>
                <a:gs pos="10000">
                  <a:schemeClr val="bg1"/>
                </a:gs>
                <a:gs pos="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miter lim="800000"/>
            <a:tailEnd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50C288E7-0838-49CB-9C95-66E42F92ABF3}"/>
              </a:ext>
            </a:extLst>
          </p:cNvPr>
          <p:cNvCxnSpPr>
            <a:cxnSpLocks/>
          </p:cNvCxnSpPr>
          <p:nvPr/>
        </p:nvCxnSpPr>
        <p:spPr>
          <a:xfrm flipH="1">
            <a:off x="0" y="3657600"/>
            <a:ext cx="12192000" cy="0"/>
          </a:xfrm>
          <a:prstGeom prst="line">
            <a:avLst/>
          </a:prstGeom>
          <a:ln w="38100" cap="flat">
            <a:gradFill flip="none" rotWithShape="1">
              <a:gsLst>
                <a:gs pos="90000">
                  <a:schemeClr val="bg1"/>
                </a:gs>
                <a:gs pos="10000">
                  <a:schemeClr val="bg1"/>
                </a:gs>
                <a:gs pos="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miter lim="800000"/>
            <a:tailEnd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B0B83C78-4ACD-43AF-9321-9772195C3A0F}"/>
              </a:ext>
            </a:extLst>
          </p:cNvPr>
          <p:cNvCxnSpPr>
            <a:cxnSpLocks/>
          </p:cNvCxnSpPr>
          <p:nvPr/>
        </p:nvCxnSpPr>
        <p:spPr>
          <a:xfrm flipH="1">
            <a:off x="0" y="4572000"/>
            <a:ext cx="12192000" cy="0"/>
          </a:xfrm>
          <a:prstGeom prst="line">
            <a:avLst/>
          </a:prstGeom>
          <a:ln w="38100" cap="flat">
            <a:gradFill flip="none" rotWithShape="1">
              <a:gsLst>
                <a:gs pos="90000">
                  <a:schemeClr val="bg1"/>
                </a:gs>
                <a:gs pos="10000">
                  <a:schemeClr val="bg1"/>
                </a:gs>
                <a:gs pos="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miter lim="800000"/>
            <a:tailEnd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id="{F67E31A2-45E4-4EA8-B185-BA4151C4262E}"/>
              </a:ext>
            </a:extLst>
          </p:cNvPr>
          <p:cNvCxnSpPr>
            <a:cxnSpLocks/>
          </p:cNvCxnSpPr>
          <p:nvPr/>
        </p:nvCxnSpPr>
        <p:spPr>
          <a:xfrm flipH="1">
            <a:off x="0" y="5486400"/>
            <a:ext cx="12192000" cy="0"/>
          </a:xfrm>
          <a:prstGeom prst="line">
            <a:avLst/>
          </a:prstGeom>
          <a:ln w="38100" cap="flat">
            <a:gradFill flip="none" rotWithShape="1">
              <a:gsLst>
                <a:gs pos="90000">
                  <a:schemeClr val="bg1"/>
                </a:gs>
                <a:gs pos="10000">
                  <a:schemeClr val="bg1"/>
                </a:gs>
                <a:gs pos="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miter lim="800000"/>
            <a:tailEnd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id="{9BD73093-F589-48A4-8B88-7351F9EB9693}"/>
              </a:ext>
            </a:extLst>
          </p:cNvPr>
          <p:cNvCxnSpPr>
            <a:cxnSpLocks/>
          </p:cNvCxnSpPr>
          <p:nvPr/>
        </p:nvCxnSpPr>
        <p:spPr>
          <a:xfrm flipH="1">
            <a:off x="0" y="6400800"/>
            <a:ext cx="12192000" cy="0"/>
          </a:xfrm>
          <a:prstGeom prst="line">
            <a:avLst/>
          </a:prstGeom>
          <a:ln w="38100" cap="flat">
            <a:gradFill flip="none" rotWithShape="1">
              <a:gsLst>
                <a:gs pos="90000">
                  <a:schemeClr val="bg1"/>
                </a:gs>
                <a:gs pos="10000">
                  <a:schemeClr val="bg1"/>
                </a:gs>
                <a:gs pos="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miter lim="800000"/>
            <a:tailEnd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IV - 500">
            <a:hlinkClick r:id="rId2" action="ppaction://hlinksldjump"/>
            <a:extLst>
              <a:ext uri="{FF2B5EF4-FFF2-40B4-BE49-F238E27FC236}">
                <a16:creationId xmlns:a16="http://schemas.microsoft.com/office/drawing/2014/main" id="{AB3CBA9F-67F5-4DFF-9642-1F96690425C4}"/>
              </a:ext>
            </a:extLst>
          </p:cNvPr>
          <p:cNvSpPr/>
          <p:nvPr/>
        </p:nvSpPr>
        <p:spPr>
          <a:xfrm>
            <a:off x="10058624" y="6175713"/>
            <a:ext cx="1194205" cy="452092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381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white"/>
                </a:solidFill>
                <a:latin typeface="+mj-lt"/>
                <a:cs typeface="Poppins SemiBold" panose="00000700000000000000" pitchFamily="2" charset="0"/>
              </a:rPr>
              <a:t>500 </a:t>
            </a:r>
            <a:endParaRPr kumimoji="0" lang="en-US" b="1" i="0" u="none" strike="noStrike" kern="1200" cap="none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Poppins SemiBold" panose="00000700000000000000" pitchFamily="2" charset="0"/>
            </a:endParaRPr>
          </a:p>
        </p:txBody>
      </p:sp>
      <p:sp>
        <p:nvSpPr>
          <p:cNvPr id="57" name="IV - 400">
            <a:hlinkClick r:id="rId3" action="ppaction://hlinksldjump"/>
            <a:extLst>
              <a:ext uri="{FF2B5EF4-FFF2-40B4-BE49-F238E27FC236}">
                <a16:creationId xmlns:a16="http://schemas.microsoft.com/office/drawing/2014/main" id="{D5B2D2BA-65B5-4601-8AD1-96F55A90D74D}"/>
              </a:ext>
            </a:extLst>
          </p:cNvPr>
          <p:cNvSpPr/>
          <p:nvPr/>
        </p:nvSpPr>
        <p:spPr>
          <a:xfrm>
            <a:off x="10058624" y="5260673"/>
            <a:ext cx="1194205" cy="452092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381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white"/>
                </a:solidFill>
                <a:latin typeface="+mj-lt"/>
                <a:cs typeface="Poppins SemiBold" panose="00000700000000000000" pitchFamily="2" charset="0"/>
              </a:rPr>
              <a:t>400 </a:t>
            </a:r>
            <a:endParaRPr kumimoji="0" lang="en-US" b="1" i="0" u="none" strike="noStrike" kern="1200" cap="none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Poppins SemiBold" panose="00000700000000000000" pitchFamily="2" charset="0"/>
            </a:endParaRPr>
          </a:p>
        </p:txBody>
      </p:sp>
      <p:sp>
        <p:nvSpPr>
          <p:cNvPr id="56" name="IV - 300">
            <a:hlinkClick r:id="rId4" action="ppaction://hlinksldjump"/>
            <a:extLst>
              <a:ext uri="{FF2B5EF4-FFF2-40B4-BE49-F238E27FC236}">
                <a16:creationId xmlns:a16="http://schemas.microsoft.com/office/drawing/2014/main" id="{9139F091-8415-4A17-B359-0E4DD46EF524}"/>
              </a:ext>
            </a:extLst>
          </p:cNvPr>
          <p:cNvSpPr/>
          <p:nvPr/>
        </p:nvSpPr>
        <p:spPr>
          <a:xfrm>
            <a:off x="10058624" y="4345633"/>
            <a:ext cx="1194205" cy="452092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381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white"/>
                </a:solidFill>
                <a:latin typeface="+mj-lt"/>
                <a:cs typeface="Poppins SemiBold" panose="00000700000000000000" pitchFamily="2" charset="0"/>
              </a:rPr>
              <a:t>300 </a:t>
            </a:r>
            <a:endParaRPr kumimoji="0" lang="en-US" b="1" i="0" u="none" strike="noStrike" kern="1200" cap="none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Poppins SemiBold" panose="00000700000000000000" pitchFamily="2" charset="0"/>
            </a:endParaRPr>
          </a:p>
        </p:txBody>
      </p:sp>
      <p:sp>
        <p:nvSpPr>
          <p:cNvPr id="55" name="IV - 200">
            <a:hlinkClick r:id="rId5" action="ppaction://hlinksldjump"/>
            <a:extLst>
              <a:ext uri="{FF2B5EF4-FFF2-40B4-BE49-F238E27FC236}">
                <a16:creationId xmlns:a16="http://schemas.microsoft.com/office/drawing/2014/main" id="{A68A6B25-1B79-42EF-9872-FCDD39982787}"/>
              </a:ext>
            </a:extLst>
          </p:cNvPr>
          <p:cNvSpPr/>
          <p:nvPr/>
        </p:nvSpPr>
        <p:spPr>
          <a:xfrm>
            <a:off x="10058624" y="3431234"/>
            <a:ext cx="1194205" cy="452092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381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white"/>
                </a:solidFill>
                <a:latin typeface="+mj-lt"/>
                <a:cs typeface="Poppins SemiBold" panose="00000700000000000000" pitchFamily="2" charset="0"/>
              </a:rPr>
              <a:t>200 </a:t>
            </a:r>
            <a:endParaRPr kumimoji="0" lang="en-US" b="1" i="0" u="none" strike="noStrike" kern="1200" cap="none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Poppins SemiBold" panose="00000700000000000000" pitchFamily="2" charset="0"/>
            </a:endParaRPr>
          </a:p>
        </p:txBody>
      </p:sp>
      <p:sp>
        <p:nvSpPr>
          <p:cNvPr id="54" name="IV - 100">
            <a:hlinkClick r:id="rId6" action="ppaction://hlinksldjump"/>
            <a:extLst>
              <a:ext uri="{FF2B5EF4-FFF2-40B4-BE49-F238E27FC236}">
                <a16:creationId xmlns:a16="http://schemas.microsoft.com/office/drawing/2014/main" id="{5E0F358E-4BB2-423D-946C-AE47DA1BDC64}"/>
              </a:ext>
            </a:extLst>
          </p:cNvPr>
          <p:cNvSpPr/>
          <p:nvPr/>
        </p:nvSpPr>
        <p:spPr>
          <a:xfrm>
            <a:off x="10058624" y="2517154"/>
            <a:ext cx="1194205" cy="452092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381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white"/>
                </a:solidFill>
                <a:latin typeface="+mj-lt"/>
                <a:cs typeface="Poppins SemiBold" panose="00000700000000000000" pitchFamily="2" charset="0"/>
              </a:rPr>
              <a:t>100 </a:t>
            </a:r>
            <a:endParaRPr kumimoji="0" lang="en-US" b="1" i="0" u="none" strike="noStrike" kern="1200" cap="none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Poppins SemiBold" panose="00000700000000000000" pitchFamily="2" charset="0"/>
            </a:endParaRPr>
          </a:p>
        </p:txBody>
      </p:sp>
      <p:sp>
        <p:nvSpPr>
          <p:cNvPr id="23" name="IV">
            <a:extLst>
              <a:ext uri="{FF2B5EF4-FFF2-40B4-BE49-F238E27FC236}">
                <a16:creationId xmlns:a16="http://schemas.microsoft.com/office/drawing/2014/main" id="{3E90348C-3419-4223-8087-390F1A8A0331}"/>
              </a:ext>
            </a:extLst>
          </p:cNvPr>
          <p:cNvSpPr/>
          <p:nvPr/>
        </p:nvSpPr>
        <p:spPr>
          <a:xfrm>
            <a:off x="9743870" y="1534479"/>
            <a:ext cx="1823713" cy="588642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381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dirty="0">
                <a:solidFill>
                  <a:prstClr val="white"/>
                </a:solidFill>
                <a:latin typeface="+mj-lt"/>
                <a:cs typeface="Poppins SemiBold" panose="00000700000000000000" pitchFamily="2" charset="0"/>
              </a:rPr>
              <a:t>IV</a:t>
            </a:r>
            <a:endParaRPr kumimoji="0" lang="en-US" sz="2400" b="1" i="0" u="none" strike="noStrike" kern="1200" cap="none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cs typeface="Poppins SemiBold" panose="00000700000000000000" pitchFamily="2" charset="0"/>
            </a:endParaRPr>
          </a:p>
        </p:txBody>
      </p:sp>
      <p:sp>
        <p:nvSpPr>
          <p:cNvPr id="53" name="III - 500">
            <a:hlinkClick r:id="rId7" action="ppaction://hlinksldjump"/>
            <a:extLst>
              <a:ext uri="{FF2B5EF4-FFF2-40B4-BE49-F238E27FC236}">
                <a16:creationId xmlns:a16="http://schemas.microsoft.com/office/drawing/2014/main" id="{8AEFBC02-6ECA-45C4-8FFA-BF7A643923E8}"/>
              </a:ext>
            </a:extLst>
          </p:cNvPr>
          <p:cNvSpPr/>
          <p:nvPr/>
        </p:nvSpPr>
        <p:spPr>
          <a:xfrm>
            <a:off x="7020502" y="6175713"/>
            <a:ext cx="1194205" cy="452092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381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white"/>
                </a:solidFill>
                <a:latin typeface="+mj-lt"/>
                <a:cs typeface="Poppins SemiBold" panose="00000700000000000000" pitchFamily="2" charset="0"/>
              </a:rPr>
              <a:t>500 </a:t>
            </a:r>
            <a:endParaRPr kumimoji="0" lang="en-US" b="1" i="0" u="none" strike="noStrike" kern="1200" cap="none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Poppins SemiBold" panose="00000700000000000000" pitchFamily="2" charset="0"/>
            </a:endParaRPr>
          </a:p>
        </p:txBody>
      </p:sp>
      <p:sp>
        <p:nvSpPr>
          <p:cNvPr id="52" name="III - 400">
            <a:hlinkClick r:id="rId8" action="ppaction://hlinksldjump"/>
            <a:extLst>
              <a:ext uri="{FF2B5EF4-FFF2-40B4-BE49-F238E27FC236}">
                <a16:creationId xmlns:a16="http://schemas.microsoft.com/office/drawing/2014/main" id="{471A76E5-C2B6-48D3-9E8D-CD2708373219}"/>
              </a:ext>
            </a:extLst>
          </p:cNvPr>
          <p:cNvSpPr/>
          <p:nvPr/>
        </p:nvSpPr>
        <p:spPr>
          <a:xfrm>
            <a:off x="7020502" y="5260673"/>
            <a:ext cx="1194205" cy="452092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381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white"/>
                </a:solidFill>
                <a:latin typeface="+mj-lt"/>
                <a:cs typeface="Poppins SemiBold" panose="00000700000000000000" pitchFamily="2" charset="0"/>
              </a:rPr>
              <a:t>400 </a:t>
            </a:r>
            <a:endParaRPr kumimoji="0" lang="en-US" b="1" i="0" u="none" strike="noStrike" kern="1200" cap="none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Poppins SemiBold" panose="00000700000000000000" pitchFamily="2" charset="0"/>
            </a:endParaRPr>
          </a:p>
        </p:txBody>
      </p:sp>
      <p:sp>
        <p:nvSpPr>
          <p:cNvPr id="51" name="III - 300">
            <a:hlinkClick r:id="rId9" action="ppaction://hlinksldjump"/>
            <a:extLst>
              <a:ext uri="{FF2B5EF4-FFF2-40B4-BE49-F238E27FC236}">
                <a16:creationId xmlns:a16="http://schemas.microsoft.com/office/drawing/2014/main" id="{2146FF53-AB95-41AA-82CD-5BCBFB0D3BC8}"/>
              </a:ext>
            </a:extLst>
          </p:cNvPr>
          <p:cNvSpPr/>
          <p:nvPr/>
        </p:nvSpPr>
        <p:spPr>
          <a:xfrm>
            <a:off x="7020502" y="4345633"/>
            <a:ext cx="1194205" cy="452092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381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white"/>
                </a:solidFill>
                <a:latin typeface="+mj-lt"/>
                <a:cs typeface="Poppins SemiBold" panose="00000700000000000000" pitchFamily="2" charset="0"/>
              </a:rPr>
              <a:t>300 </a:t>
            </a:r>
            <a:endParaRPr kumimoji="0" lang="en-US" b="1" i="0" u="none" strike="noStrike" kern="1200" cap="none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Poppins SemiBold" panose="00000700000000000000" pitchFamily="2" charset="0"/>
            </a:endParaRPr>
          </a:p>
        </p:txBody>
      </p:sp>
      <p:sp>
        <p:nvSpPr>
          <p:cNvPr id="50" name="III - 200">
            <a:hlinkClick r:id="rId10" action="ppaction://hlinksldjump"/>
            <a:extLst>
              <a:ext uri="{FF2B5EF4-FFF2-40B4-BE49-F238E27FC236}">
                <a16:creationId xmlns:a16="http://schemas.microsoft.com/office/drawing/2014/main" id="{91FD36A3-54DB-4BE3-B3BD-F820FE46F658}"/>
              </a:ext>
            </a:extLst>
          </p:cNvPr>
          <p:cNvSpPr/>
          <p:nvPr/>
        </p:nvSpPr>
        <p:spPr>
          <a:xfrm>
            <a:off x="7020502" y="3431234"/>
            <a:ext cx="1194205" cy="452092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381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white"/>
                </a:solidFill>
                <a:latin typeface="+mj-lt"/>
                <a:cs typeface="Poppins SemiBold" panose="00000700000000000000" pitchFamily="2" charset="0"/>
              </a:rPr>
              <a:t>200 </a:t>
            </a:r>
            <a:endParaRPr kumimoji="0" lang="en-US" b="1" i="0" u="none" strike="noStrike" kern="1200" cap="none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Poppins SemiBold" panose="00000700000000000000" pitchFamily="2" charset="0"/>
            </a:endParaRPr>
          </a:p>
        </p:txBody>
      </p:sp>
      <p:sp>
        <p:nvSpPr>
          <p:cNvPr id="49" name="III - 100">
            <a:hlinkClick r:id="rId11" action="ppaction://hlinksldjump"/>
            <a:extLst>
              <a:ext uri="{FF2B5EF4-FFF2-40B4-BE49-F238E27FC236}">
                <a16:creationId xmlns:a16="http://schemas.microsoft.com/office/drawing/2014/main" id="{F98345B0-EF64-4985-A8DB-29BEFE8D27A4}"/>
              </a:ext>
            </a:extLst>
          </p:cNvPr>
          <p:cNvSpPr/>
          <p:nvPr/>
        </p:nvSpPr>
        <p:spPr>
          <a:xfrm>
            <a:off x="7020502" y="2517154"/>
            <a:ext cx="1194205" cy="452092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381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white"/>
                </a:solidFill>
                <a:latin typeface="+mj-lt"/>
                <a:cs typeface="Poppins SemiBold" panose="00000700000000000000" pitchFamily="2" charset="0"/>
              </a:rPr>
              <a:t>100 </a:t>
            </a:r>
            <a:endParaRPr kumimoji="0" lang="en-US" b="1" i="0" u="none" strike="noStrike" kern="1200" cap="none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Poppins SemiBold" panose="00000700000000000000" pitchFamily="2" charset="0"/>
            </a:endParaRPr>
          </a:p>
        </p:txBody>
      </p:sp>
      <p:sp>
        <p:nvSpPr>
          <p:cNvPr id="22" name="III">
            <a:extLst>
              <a:ext uri="{FF2B5EF4-FFF2-40B4-BE49-F238E27FC236}">
                <a16:creationId xmlns:a16="http://schemas.microsoft.com/office/drawing/2014/main" id="{CEDD06A1-E1CF-4702-AFE0-07E1694048D7}"/>
              </a:ext>
            </a:extLst>
          </p:cNvPr>
          <p:cNvSpPr/>
          <p:nvPr/>
        </p:nvSpPr>
        <p:spPr>
          <a:xfrm>
            <a:off x="6705748" y="1534479"/>
            <a:ext cx="1823713" cy="588642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381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dirty="0">
                <a:solidFill>
                  <a:prstClr val="white"/>
                </a:solidFill>
                <a:latin typeface="+mj-lt"/>
                <a:cs typeface="Poppins SemiBold" panose="00000700000000000000" pitchFamily="2" charset="0"/>
              </a:rPr>
              <a:t>III</a:t>
            </a:r>
            <a:endParaRPr kumimoji="0" lang="en-US" sz="2400" b="1" i="0" u="none" strike="noStrike" kern="1200" cap="none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cs typeface="Poppins SemiBold" panose="00000700000000000000" pitchFamily="2" charset="0"/>
            </a:endParaRPr>
          </a:p>
        </p:txBody>
      </p:sp>
      <p:sp>
        <p:nvSpPr>
          <p:cNvPr id="48" name="II - 500">
            <a:hlinkClick r:id="rId12" action="ppaction://hlinksldjump"/>
            <a:extLst>
              <a:ext uri="{FF2B5EF4-FFF2-40B4-BE49-F238E27FC236}">
                <a16:creationId xmlns:a16="http://schemas.microsoft.com/office/drawing/2014/main" id="{03B6C5D0-71FC-4D7A-A9D0-576C14B661DB}"/>
              </a:ext>
            </a:extLst>
          </p:cNvPr>
          <p:cNvSpPr/>
          <p:nvPr/>
        </p:nvSpPr>
        <p:spPr>
          <a:xfrm>
            <a:off x="3982380" y="6175713"/>
            <a:ext cx="1194205" cy="452092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381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white"/>
                </a:solidFill>
                <a:latin typeface="+mj-lt"/>
                <a:cs typeface="Poppins SemiBold" panose="00000700000000000000" pitchFamily="2" charset="0"/>
              </a:rPr>
              <a:t>500 </a:t>
            </a:r>
            <a:endParaRPr kumimoji="0" lang="en-US" b="1" i="0" u="none" strike="noStrike" kern="1200" cap="none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Poppins SemiBold" panose="00000700000000000000" pitchFamily="2" charset="0"/>
            </a:endParaRPr>
          </a:p>
        </p:txBody>
      </p:sp>
      <p:sp>
        <p:nvSpPr>
          <p:cNvPr id="47" name="II - 400">
            <a:hlinkClick r:id="rId13" action="ppaction://hlinksldjump"/>
            <a:extLst>
              <a:ext uri="{FF2B5EF4-FFF2-40B4-BE49-F238E27FC236}">
                <a16:creationId xmlns:a16="http://schemas.microsoft.com/office/drawing/2014/main" id="{9A145D05-2C5F-4DA2-B3B7-EC00015E7C7D}"/>
              </a:ext>
            </a:extLst>
          </p:cNvPr>
          <p:cNvSpPr/>
          <p:nvPr/>
        </p:nvSpPr>
        <p:spPr>
          <a:xfrm>
            <a:off x="3982380" y="5260673"/>
            <a:ext cx="1194205" cy="452092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381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white"/>
                </a:solidFill>
                <a:latin typeface="+mj-lt"/>
                <a:cs typeface="Poppins SemiBold" panose="00000700000000000000" pitchFamily="2" charset="0"/>
              </a:rPr>
              <a:t>400 </a:t>
            </a:r>
            <a:endParaRPr kumimoji="0" lang="en-US" b="1" i="0" u="none" strike="noStrike" kern="1200" cap="none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Poppins SemiBold" panose="00000700000000000000" pitchFamily="2" charset="0"/>
            </a:endParaRPr>
          </a:p>
        </p:txBody>
      </p:sp>
      <p:sp>
        <p:nvSpPr>
          <p:cNvPr id="46" name="II - 300">
            <a:hlinkClick r:id="rId14" action="ppaction://hlinksldjump"/>
            <a:extLst>
              <a:ext uri="{FF2B5EF4-FFF2-40B4-BE49-F238E27FC236}">
                <a16:creationId xmlns:a16="http://schemas.microsoft.com/office/drawing/2014/main" id="{67C9383A-3245-4F27-8460-B2AB7EFBC697}"/>
              </a:ext>
            </a:extLst>
          </p:cNvPr>
          <p:cNvSpPr/>
          <p:nvPr/>
        </p:nvSpPr>
        <p:spPr>
          <a:xfrm>
            <a:off x="3982380" y="4345633"/>
            <a:ext cx="1194205" cy="452092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381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white"/>
                </a:solidFill>
                <a:latin typeface="+mj-lt"/>
                <a:cs typeface="Poppins SemiBold" panose="00000700000000000000" pitchFamily="2" charset="0"/>
              </a:rPr>
              <a:t>300 </a:t>
            </a:r>
            <a:endParaRPr kumimoji="0" lang="en-US" b="1" i="0" u="none" strike="noStrike" kern="1200" cap="none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Poppins SemiBold" panose="00000700000000000000" pitchFamily="2" charset="0"/>
            </a:endParaRPr>
          </a:p>
        </p:txBody>
      </p:sp>
      <p:sp>
        <p:nvSpPr>
          <p:cNvPr id="45" name="II - 200">
            <a:hlinkClick r:id="rId15" action="ppaction://hlinksldjump"/>
            <a:extLst>
              <a:ext uri="{FF2B5EF4-FFF2-40B4-BE49-F238E27FC236}">
                <a16:creationId xmlns:a16="http://schemas.microsoft.com/office/drawing/2014/main" id="{7752195F-C3F3-48F1-A6EE-42BD8DEBE5AF}"/>
              </a:ext>
            </a:extLst>
          </p:cNvPr>
          <p:cNvSpPr/>
          <p:nvPr/>
        </p:nvSpPr>
        <p:spPr>
          <a:xfrm>
            <a:off x="3982380" y="3431234"/>
            <a:ext cx="1194205" cy="452092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381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white"/>
                </a:solidFill>
                <a:latin typeface="+mj-lt"/>
                <a:cs typeface="Poppins SemiBold" panose="00000700000000000000" pitchFamily="2" charset="0"/>
              </a:rPr>
              <a:t>200 </a:t>
            </a:r>
            <a:endParaRPr kumimoji="0" lang="en-US" b="1" i="0" u="none" strike="noStrike" kern="1200" cap="none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Poppins SemiBold" panose="00000700000000000000" pitchFamily="2" charset="0"/>
            </a:endParaRPr>
          </a:p>
        </p:txBody>
      </p:sp>
      <p:sp>
        <p:nvSpPr>
          <p:cNvPr id="44" name="II - 100">
            <a:hlinkClick r:id="rId16" action="ppaction://hlinksldjump"/>
            <a:extLst>
              <a:ext uri="{FF2B5EF4-FFF2-40B4-BE49-F238E27FC236}">
                <a16:creationId xmlns:a16="http://schemas.microsoft.com/office/drawing/2014/main" id="{92B85FC8-766F-4CEE-8885-D0972EF92CB8}"/>
              </a:ext>
            </a:extLst>
          </p:cNvPr>
          <p:cNvSpPr/>
          <p:nvPr/>
        </p:nvSpPr>
        <p:spPr>
          <a:xfrm>
            <a:off x="3982380" y="2517154"/>
            <a:ext cx="1194205" cy="452092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381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white"/>
                </a:solidFill>
                <a:latin typeface="+mj-lt"/>
                <a:cs typeface="Poppins SemiBold" panose="00000700000000000000" pitchFamily="2" charset="0"/>
              </a:rPr>
              <a:t>100 </a:t>
            </a:r>
            <a:endParaRPr kumimoji="0" lang="en-US" b="1" i="0" u="none" strike="noStrike" kern="1200" cap="none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Poppins SemiBold" panose="00000700000000000000" pitchFamily="2" charset="0"/>
            </a:endParaRPr>
          </a:p>
        </p:txBody>
      </p:sp>
      <p:sp>
        <p:nvSpPr>
          <p:cNvPr id="13" name="II">
            <a:extLst>
              <a:ext uri="{FF2B5EF4-FFF2-40B4-BE49-F238E27FC236}">
                <a16:creationId xmlns:a16="http://schemas.microsoft.com/office/drawing/2014/main" id="{155AB539-C5AA-4992-A165-ED60DB607BDD}"/>
              </a:ext>
            </a:extLst>
          </p:cNvPr>
          <p:cNvSpPr/>
          <p:nvPr/>
        </p:nvSpPr>
        <p:spPr>
          <a:xfrm>
            <a:off x="3667626" y="1534479"/>
            <a:ext cx="1823713" cy="588642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381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dirty="0">
                <a:solidFill>
                  <a:prstClr val="white"/>
                </a:solidFill>
                <a:latin typeface="+mj-lt"/>
                <a:cs typeface="Poppins SemiBold" panose="00000700000000000000" pitchFamily="2" charset="0"/>
              </a:rPr>
              <a:t>II</a:t>
            </a:r>
            <a:endParaRPr kumimoji="0" lang="en-US" sz="2400" b="1" i="0" u="none" strike="noStrike" kern="1200" cap="none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cs typeface="Poppins SemiBold" panose="00000700000000000000" pitchFamily="2" charset="0"/>
            </a:endParaRPr>
          </a:p>
        </p:txBody>
      </p:sp>
      <p:sp>
        <p:nvSpPr>
          <p:cNvPr id="40" name="I - 500">
            <a:hlinkClick r:id="rId17" action="ppaction://hlinksldjump"/>
            <a:extLst>
              <a:ext uri="{FF2B5EF4-FFF2-40B4-BE49-F238E27FC236}">
                <a16:creationId xmlns:a16="http://schemas.microsoft.com/office/drawing/2014/main" id="{473B62ED-291D-4C1A-9F46-68DA43102BD3}"/>
              </a:ext>
            </a:extLst>
          </p:cNvPr>
          <p:cNvSpPr/>
          <p:nvPr/>
        </p:nvSpPr>
        <p:spPr>
          <a:xfrm>
            <a:off x="941715" y="6175713"/>
            <a:ext cx="1194205" cy="452092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381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white"/>
                </a:solidFill>
                <a:latin typeface="+mj-lt"/>
                <a:cs typeface="Poppins SemiBold" panose="00000700000000000000" pitchFamily="2" charset="0"/>
              </a:rPr>
              <a:t>500 </a:t>
            </a:r>
            <a:endParaRPr kumimoji="0" lang="en-US" b="1" i="0" u="none" strike="noStrike" kern="1200" cap="none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Poppins SemiBold" panose="00000700000000000000" pitchFamily="2" charset="0"/>
            </a:endParaRPr>
          </a:p>
        </p:txBody>
      </p:sp>
      <p:sp>
        <p:nvSpPr>
          <p:cNvPr id="36" name="I - 400">
            <a:hlinkClick r:id="rId18" action="ppaction://hlinksldjump"/>
            <a:extLst>
              <a:ext uri="{FF2B5EF4-FFF2-40B4-BE49-F238E27FC236}">
                <a16:creationId xmlns:a16="http://schemas.microsoft.com/office/drawing/2014/main" id="{C10BEA12-066E-421E-8DC4-A1373085A91F}"/>
              </a:ext>
            </a:extLst>
          </p:cNvPr>
          <p:cNvSpPr/>
          <p:nvPr/>
        </p:nvSpPr>
        <p:spPr>
          <a:xfrm>
            <a:off x="941715" y="5260673"/>
            <a:ext cx="1194205" cy="452092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381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white"/>
                </a:solidFill>
                <a:latin typeface="+mj-lt"/>
                <a:cs typeface="Poppins SemiBold" panose="00000700000000000000" pitchFamily="2" charset="0"/>
              </a:rPr>
              <a:t>400 </a:t>
            </a:r>
            <a:endParaRPr kumimoji="0" lang="en-US" b="1" i="0" u="none" strike="noStrike" kern="1200" cap="none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Poppins SemiBold" panose="00000700000000000000" pitchFamily="2" charset="0"/>
            </a:endParaRPr>
          </a:p>
        </p:txBody>
      </p:sp>
      <p:sp>
        <p:nvSpPr>
          <p:cNvPr id="32" name="I - 300">
            <a:hlinkClick r:id="rId19" action="ppaction://hlinksldjump"/>
            <a:extLst>
              <a:ext uri="{FF2B5EF4-FFF2-40B4-BE49-F238E27FC236}">
                <a16:creationId xmlns:a16="http://schemas.microsoft.com/office/drawing/2014/main" id="{D07C5F2B-9C7F-495D-879C-00DA7D8FB2CD}"/>
              </a:ext>
            </a:extLst>
          </p:cNvPr>
          <p:cNvSpPr/>
          <p:nvPr/>
        </p:nvSpPr>
        <p:spPr>
          <a:xfrm>
            <a:off x="941715" y="4345633"/>
            <a:ext cx="1194205" cy="452092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381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white"/>
                </a:solidFill>
                <a:latin typeface="+mj-lt"/>
                <a:cs typeface="Poppins SemiBold" panose="00000700000000000000" pitchFamily="2" charset="0"/>
              </a:rPr>
              <a:t>300 </a:t>
            </a:r>
            <a:endParaRPr kumimoji="0" lang="en-US" b="1" i="0" u="none" strike="noStrike" kern="1200" cap="none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Poppins SemiBold" panose="00000700000000000000" pitchFamily="2" charset="0"/>
            </a:endParaRPr>
          </a:p>
        </p:txBody>
      </p:sp>
      <p:sp>
        <p:nvSpPr>
          <p:cNvPr id="28" name="I - 200">
            <a:hlinkClick r:id="rId20" action="ppaction://hlinksldjump"/>
            <a:extLst>
              <a:ext uri="{FF2B5EF4-FFF2-40B4-BE49-F238E27FC236}">
                <a16:creationId xmlns:a16="http://schemas.microsoft.com/office/drawing/2014/main" id="{B62AB4A1-EBFA-46B7-9F92-FB95A46753CF}"/>
              </a:ext>
            </a:extLst>
          </p:cNvPr>
          <p:cNvSpPr/>
          <p:nvPr/>
        </p:nvSpPr>
        <p:spPr>
          <a:xfrm>
            <a:off x="941715" y="3431234"/>
            <a:ext cx="1194205" cy="452092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381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white"/>
                </a:solidFill>
                <a:latin typeface="+mj-lt"/>
                <a:cs typeface="Poppins SemiBold" panose="00000700000000000000" pitchFamily="2" charset="0"/>
              </a:rPr>
              <a:t>200 </a:t>
            </a:r>
            <a:endParaRPr kumimoji="0" lang="en-US" b="1" i="0" u="none" strike="noStrike" kern="1200" cap="none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Poppins SemiBold" panose="00000700000000000000" pitchFamily="2" charset="0"/>
            </a:endParaRPr>
          </a:p>
        </p:txBody>
      </p:sp>
      <p:sp>
        <p:nvSpPr>
          <p:cNvPr id="24" name="I - 100">
            <a:hlinkClick r:id="rId21" action="ppaction://hlinksldjump"/>
            <a:extLst>
              <a:ext uri="{FF2B5EF4-FFF2-40B4-BE49-F238E27FC236}">
                <a16:creationId xmlns:a16="http://schemas.microsoft.com/office/drawing/2014/main" id="{F2804505-DB04-4309-8271-4B959737F31C}"/>
              </a:ext>
            </a:extLst>
          </p:cNvPr>
          <p:cNvSpPr/>
          <p:nvPr/>
        </p:nvSpPr>
        <p:spPr>
          <a:xfrm>
            <a:off x="941715" y="2517154"/>
            <a:ext cx="1194205" cy="452092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381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prstClr val="white"/>
                </a:solidFill>
                <a:latin typeface="+mj-lt"/>
                <a:cs typeface="Poppins SemiBold" panose="00000700000000000000" pitchFamily="2" charset="0"/>
              </a:rPr>
              <a:t>100 </a:t>
            </a:r>
            <a:endParaRPr kumimoji="0" lang="en-US" b="1" i="0" u="none" strike="noStrike" kern="1200" cap="none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Poppins SemiBold" panose="00000700000000000000" pitchFamily="2" charset="0"/>
            </a:endParaRPr>
          </a:p>
        </p:txBody>
      </p:sp>
      <p:sp>
        <p:nvSpPr>
          <p:cNvPr id="11" name="I">
            <a:extLst>
              <a:ext uri="{FF2B5EF4-FFF2-40B4-BE49-F238E27FC236}">
                <a16:creationId xmlns:a16="http://schemas.microsoft.com/office/drawing/2014/main" id="{72C242F6-C747-4D0B-9DBF-43B586A82E86}"/>
              </a:ext>
            </a:extLst>
          </p:cNvPr>
          <p:cNvSpPr/>
          <p:nvPr/>
        </p:nvSpPr>
        <p:spPr>
          <a:xfrm>
            <a:off x="624417" y="1534479"/>
            <a:ext cx="1828800" cy="588642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381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dirty="0">
                <a:solidFill>
                  <a:prstClr val="white"/>
                </a:solidFill>
                <a:latin typeface="+mj-lt"/>
                <a:cs typeface="Poppins SemiBold" panose="00000700000000000000" pitchFamily="2" charset="0"/>
              </a:rPr>
              <a:t>I</a:t>
            </a:r>
            <a:endParaRPr kumimoji="0" lang="en-US" sz="2400" b="1" i="0" u="none" strike="noStrike" kern="1200" cap="none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cs typeface="Poppins SemiBold" panose="000007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0401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10"/>
                            </p:stCondLst>
                            <p:childTnLst>
                              <p:par>
                                <p:cTn id="14" presetID="0" presetClass="pat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9 -0.00069 L 0.03515 -0.06296 L 0.33112 -0.06273 L 0.36627 -0.00046 L 0.33138 0.0625 L 0.03463 0.06227 L -0.00039 -0.00069 Z " pathEditMode="relative" ptsTypes="AAAAAAA">
                                      <p:cBhvr>
                                        <p:cTn id="15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6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7" fill="hold">
                      <p:stCondLst>
                        <p:cond delay="0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41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2" fill="hold">
                      <p:stCondLst>
                        <p:cond delay="0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146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7" fill="hold">
                      <p:stCondLst>
                        <p:cond delay="0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151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2" fill="hold">
                      <p:stCondLst>
                        <p:cond delay="0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156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7" fill="hold">
                      <p:stCondLst>
                        <p:cond delay="0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161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2" fill="hold">
                      <p:stCondLst>
                        <p:cond delay="0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166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7" fill="hold">
                      <p:stCondLst>
                        <p:cond delay="0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171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2" fill="hold">
                      <p:stCondLst>
                        <p:cond delay="0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176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7" fill="hold">
                      <p:stCondLst>
                        <p:cond delay="0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181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2" fill="hold">
                      <p:stCondLst>
                        <p:cond delay="0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  <p:seq concurrent="1" nextAc="seek">
              <p:cTn id="186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7" fill="hold">
                      <p:stCondLst>
                        <p:cond delay="0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191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2" fill="hold">
                      <p:stCondLst>
                        <p:cond delay="0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196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7" fill="hold">
                      <p:stCondLst>
                        <p:cond delay="0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201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2" fill="hold">
                      <p:stCondLst>
                        <p:cond delay="0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  <p:seq concurrent="1" nextAc="seek">
              <p:cTn id="206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7" fill="hold">
                      <p:stCondLst>
                        <p:cond delay="0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211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2" fill="hold">
                      <p:stCondLst>
                        <p:cond delay="0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216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7" fill="hold">
                      <p:stCondLst>
                        <p:cond delay="0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221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2" fill="hold">
                      <p:stCondLst>
                        <p:cond delay="0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226" restart="whenNotActive" fill="hold" evtFilter="cancelBubble" nodeType="interactiveSeq">
                <p:stCondLst>
                  <p:cond evt="onClick" delay="0">
                    <p:tgtEl>
                      <p:spTgt spid="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7" fill="hold">
                      <p:stCondLst>
                        <p:cond delay="0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"/>
                  </p:tgtEl>
                </p:cond>
              </p:nextCondLst>
            </p:seq>
            <p:seq concurrent="1" nextAc="seek">
              <p:cTn id="231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2" fill="hold">
                      <p:stCondLst>
                        <p:cond delay="0"/>
                      </p:stCondLst>
                      <p:childTnLst>
                        <p:par>
                          <p:cTn id="233" fill="hold">
                            <p:stCondLst>
                              <p:cond delay="0"/>
                            </p:stCondLst>
                            <p:childTnLst>
                              <p:par>
                                <p:cTn id="23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</p:childTnLst>
        </p:cTn>
      </p:par>
    </p:tnLst>
    <p:bldLst>
      <p:bldP spid="58" grpId="0" animBg="1"/>
      <p:bldP spid="58" grpId="1" animBg="1"/>
      <p:bldP spid="57" grpId="0" animBg="1"/>
      <p:bldP spid="57" grpId="1" animBg="1"/>
      <p:bldP spid="56" grpId="0" animBg="1"/>
      <p:bldP spid="56" grpId="1" animBg="1"/>
      <p:bldP spid="55" grpId="0" animBg="1"/>
      <p:bldP spid="55" grpId="1" animBg="1"/>
      <p:bldP spid="54" grpId="0" animBg="1"/>
      <p:bldP spid="54" grpId="1" animBg="1"/>
      <p:bldP spid="23" grpId="0" animBg="1"/>
      <p:bldP spid="53" grpId="0" animBg="1"/>
      <p:bldP spid="53" grpId="1" animBg="1"/>
      <p:bldP spid="52" grpId="0" animBg="1"/>
      <p:bldP spid="52" grpId="1" animBg="1"/>
      <p:bldP spid="51" grpId="0" animBg="1"/>
      <p:bldP spid="51" grpId="1" animBg="1"/>
      <p:bldP spid="50" grpId="0" animBg="1"/>
      <p:bldP spid="50" grpId="1" animBg="1"/>
      <p:bldP spid="49" grpId="0" animBg="1"/>
      <p:bldP spid="49" grpId="1" animBg="1"/>
      <p:bldP spid="22" grpId="0" animBg="1"/>
      <p:bldP spid="48" grpId="0" animBg="1"/>
      <p:bldP spid="48" grpId="1" animBg="1"/>
      <p:bldP spid="47" grpId="0" animBg="1"/>
      <p:bldP spid="47" grpId="1" animBg="1"/>
      <p:bldP spid="46" grpId="0" animBg="1"/>
      <p:bldP spid="46" grpId="1" animBg="1"/>
      <p:bldP spid="45" grpId="0" animBg="1"/>
      <p:bldP spid="45" grpId="1" animBg="1"/>
      <p:bldP spid="44" grpId="0" animBg="1"/>
      <p:bldP spid="44" grpId="1" animBg="1"/>
      <p:bldP spid="13" grpId="0" animBg="1"/>
      <p:bldP spid="40" grpId="0" animBg="1"/>
      <p:bldP spid="40" grpId="1" animBg="1"/>
      <p:bldP spid="36" grpId="0" animBg="1"/>
      <p:bldP spid="36" grpId="1" animBg="1"/>
      <p:bldP spid="32" grpId="0" animBg="1"/>
      <p:bldP spid="32" grpId="1" animBg="1"/>
      <p:bldP spid="28" grpId="0" animBg="1"/>
      <p:bldP spid="28" grpId="1" animBg="1"/>
      <p:bldP spid="24" grpId="0" animBg="1"/>
      <p:bldP spid="24" grpId="1" animBg="1"/>
      <p:bldP spid="11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D"/>
            </a:gs>
            <a:gs pos="95000">
              <a:srgbClr val="00001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Chiziq">
            <a:extLst>
              <a:ext uri="{FF2B5EF4-FFF2-40B4-BE49-F238E27FC236}">
                <a16:creationId xmlns:a16="http://schemas.microsoft.com/office/drawing/2014/main" id="{0D918083-D8E4-420E-AA73-B91476035100}"/>
              </a:ext>
            </a:extLst>
          </p:cNvPr>
          <p:cNvGrpSpPr/>
          <p:nvPr/>
        </p:nvGrpSpPr>
        <p:grpSpPr>
          <a:xfrm>
            <a:off x="0" y="4297680"/>
            <a:ext cx="12192000" cy="1188720"/>
            <a:chOff x="0" y="4297680"/>
            <a:chExt cx="12192000" cy="1188720"/>
          </a:xfrm>
        </p:grpSpPr>
        <p:cxnSp>
          <p:nvCxnSpPr>
            <p:cNvPr id="11" name="chiziq_2">
              <a:extLst>
                <a:ext uri="{FF2B5EF4-FFF2-40B4-BE49-F238E27FC236}">
                  <a16:creationId xmlns:a16="http://schemas.microsoft.com/office/drawing/2014/main" id="{4B2E9C59-88D6-4DAE-B779-502D680E93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429768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hiziq_1">
              <a:extLst>
                <a:ext uri="{FF2B5EF4-FFF2-40B4-BE49-F238E27FC236}">
                  <a16:creationId xmlns:a16="http://schemas.microsoft.com/office/drawing/2014/main" id="{7EE73B7E-DA95-4BD2-BA7F-05F34670B7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548640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D)">
            <a:extLst>
              <a:ext uri="{FF2B5EF4-FFF2-40B4-BE49-F238E27FC236}">
                <a16:creationId xmlns:a16="http://schemas.microsoft.com/office/drawing/2014/main" id="{DEF22153-A736-4995-AC0B-CF3DA8C1EC1F}"/>
              </a:ext>
            </a:extLst>
          </p:cNvPr>
          <p:cNvSpPr/>
          <p:nvPr/>
        </p:nvSpPr>
        <p:spPr>
          <a:xfrm>
            <a:off x="7011948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D) </a:t>
            </a:r>
            <a:r>
              <a:rPr lang="en-US" dirty="0" err="1"/>
              <a:t>Xulosa</a:t>
            </a:r>
            <a:r>
              <a:rPr lang="en-US" dirty="0"/>
              <a:t> </a:t>
            </a:r>
            <a:r>
              <a:rPr lang="en-US" dirty="0" err="1"/>
              <a:t>o‘rniga</a:t>
            </a:r>
            <a:r>
              <a:rPr lang="en-US" dirty="0"/>
              <a:t> </a:t>
            </a:r>
            <a:r>
              <a:rPr lang="en-US" dirty="0" err="1"/>
              <a:t>topshirish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5" name="C)">
            <a:extLst>
              <a:ext uri="{FF2B5EF4-FFF2-40B4-BE49-F238E27FC236}">
                <a16:creationId xmlns:a16="http://schemas.microsoft.com/office/drawing/2014/main" id="{5C79462F-9625-4F4D-800A-986843848082}"/>
              </a:ext>
            </a:extLst>
          </p:cNvPr>
          <p:cNvSpPr/>
          <p:nvPr/>
        </p:nvSpPr>
        <p:spPr>
          <a:xfrm>
            <a:off x="7011948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C) </a:t>
            </a:r>
            <a:r>
              <a:rPr lang="en-US" dirty="0" err="1"/>
              <a:t>Manba</a:t>
            </a:r>
            <a:r>
              <a:rPr lang="en-US" dirty="0"/>
              <a:t> </a:t>
            </a:r>
            <a:r>
              <a:rPr lang="en-US" dirty="0" err="1"/>
              <a:t>o‘rnida</a:t>
            </a:r>
            <a:r>
              <a:rPr lang="en-US" dirty="0"/>
              <a:t> </a:t>
            </a:r>
            <a:r>
              <a:rPr lang="en-US" dirty="0" err="1"/>
              <a:t>ishlatish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4" name="B)">
            <a:extLst>
              <a:ext uri="{FF2B5EF4-FFF2-40B4-BE49-F238E27FC236}">
                <a16:creationId xmlns:a16="http://schemas.microsoft.com/office/drawing/2014/main" id="{F552E673-BC7F-450A-ADD9-5AEFE68CDDD3}"/>
              </a:ext>
            </a:extLst>
          </p:cNvPr>
          <p:cNvSpPr/>
          <p:nvPr/>
        </p:nvSpPr>
        <p:spPr>
          <a:xfrm>
            <a:off x="1007230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B) </a:t>
            </a:r>
            <a:r>
              <a:rPr lang="en-US" dirty="0" err="1"/>
              <a:t>Matnni</a:t>
            </a:r>
            <a:r>
              <a:rPr lang="en-US" dirty="0"/>
              <a:t> </a:t>
            </a:r>
            <a:r>
              <a:rPr lang="en-US" dirty="0" err="1"/>
              <a:t>tahrirlash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tushunishga</a:t>
            </a:r>
            <a:r>
              <a:rPr lang="en-US" dirty="0"/>
              <a:t> </a:t>
            </a:r>
            <a:r>
              <a:rPr lang="en-US" dirty="0" err="1"/>
              <a:t>yordam</a:t>
            </a:r>
            <a:r>
              <a:rPr lang="en-US" dirty="0"/>
              <a:t> </a:t>
            </a:r>
            <a:r>
              <a:rPr lang="en-US" dirty="0" err="1"/>
              <a:t>olish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3" name="A)">
            <a:extLst>
              <a:ext uri="{FF2B5EF4-FFF2-40B4-BE49-F238E27FC236}">
                <a16:creationId xmlns:a16="http://schemas.microsoft.com/office/drawing/2014/main" id="{634FBC3F-8373-4DC9-94C1-CDE3E1D1E0C0}"/>
              </a:ext>
            </a:extLst>
          </p:cNvPr>
          <p:cNvSpPr/>
          <p:nvPr/>
        </p:nvSpPr>
        <p:spPr>
          <a:xfrm>
            <a:off x="1007230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A) </a:t>
            </a:r>
            <a:r>
              <a:rPr lang="en-US" dirty="0" err="1"/>
              <a:t>Tayyor</a:t>
            </a:r>
            <a:r>
              <a:rPr lang="en-US" dirty="0"/>
              <a:t> bob </a:t>
            </a:r>
            <a:r>
              <a:rPr lang="en-US" dirty="0" err="1"/>
              <a:t>yozdirish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grpSp>
        <p:nvGrpSpPr>
          <p:cNvPr id="2" name="Savol">
            <a:extLst>
              <a:ext uri="{FF2B5EF4-FFF2-40B4-BE49-F238E27FC236}">
                <a16:creationId xmlns:a16="http://schemas.microsoft.com/office/drawing/2014/main" id="{22F08BA3-AF27-4D89-BC1E-1EB6F4FE5E39}"/>
              </a:ext>
            </a:extLst>
          </p:cNvPr>
          <p:cNvGrpSpPr/>
          <p:nvPr/>
        </p:nvGrpSpPr>
        <p:grpSpPr>
          <a:xfrm>
            <a:off x="0" y="583684"/>
            <a:ext cx="12192000" cy="2877807"/>
            <a:chOff x="0" y="583684"/>
            <a:chExt cx="12192000" cy="2877807"/>
          </a:xfrm>
        </p:grpSpPr>
        <p:cxnSp>
          <p:nvCxnSpPr>
            <p:cNvPr id="10" name="chiziq">
              <a:extLst>
                <a:ext uri="{FF2B5EF4-FFF2-40B4-BE49-F238E27FC236}">
                  <a16:creationId xmlns:a16="http://schemas.microsoft.com/office/drawing/2014/main" id="{CF47F4B3-3091-44AA-AD17-F36A64E4421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2022588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savol_1">
              <a:extLst>
                <a:ext uri="{FF2B5EF4-FFF2-40B4-BE49-F238E27FC236}">
                  <a16:creationId xmlns:a16="http://schemas.microsoft.com/office/drawing/2014/main" id="{2B33CF1D-877C-41E8-84E2-C2442DD1F94F}"/>
                </a:ext>
              </a:extLst>
            </p:cNvPr>
            <p:cNvSpPr/>
            <p:nvPr/>
          </p:nvSpPr>
          <p:spPr>
            <a:xfrm>
              <a:off x="1595944" y="583684"/>
              <a:ext cx="9000111" cy="2877807"/>
            </a:xfrm>
            <a:prstGeom prst="snip2DiagRect">
              <a:avLst>
                <a:gd name="adj1" fmla="val 50000"/>
                <a:gd name="adj2" fmla="val 50000"/>
              </a:avLst>
            </a:prstGeom>
            <a:solidFill>
              <a:srgbClr val="00008D"/>
            </a:solidFill>
            <a:ln w="38100">
              <a:solidFill>
                <a:schemeClr val="bg1"/>
              </a:solidFill>
            </a:ln>
            <a:effectLst>
              <a:innerShdw blurRad="508000">
                <a:srgbClr val="01C3FF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IV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( 300 )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b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</a:b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AI (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Sun’iy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Intellekt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) dan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ilmiy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ishda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foydalanishning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to‘g‘ri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holatini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belgilang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.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endParaRPr>
            </a:p>
          </p:txBody>
        </p:sp>
      </p:grpSp>
      <p:grpSp>
        <p:nvGrpSpPr>
          <p:cNvPr id="20" name="Light">
            <a:extLst>
              <a:ext uri="{FF2B5EF4-FFF2-40B4-BE49-F238E27FC236}">
                <a16:creationId xmlns:a16="http://schemas.microsoft.com/office/drawing/2014/main" id="{F8D00E96-D7DB-4165-A6AE-CEF011E7024A}"/>
              </a:ext>
            </a:extLst>
          </p:cNvPr>
          <p:cNvGrpSpPr/>
          <p:nvPr/>
        </p:nvGrpSpPr>
        <p:grpSpPr>
          <a:xfrm>
            <a:off x="1458784" y="1885427"/>
            <a:ext cx="274320" cy="274320"/>
            <a:chOff x="1790899" y="1584772"/>
            <a:chExt cx="274320" cy="274320"/>
          </a:xfrm>
        </p:grpSpPr>
        <p:sp>
          <p:nvSpPr>
            <p:cNvPr id="21" name="light_2">
              <a:extLst>
                <a:ext uri="{FF2B5EF4-FFF2-40B4-BE49-F238E27FC236}">
                  <a16:creationId xmlns:a16="http://schemas.microsoft.com/office/drawing/2014/main" id="{B03D3D49-5D39-4E98-A60E-C37E5B0B3013}"/>
                </a:ext>
              </a:extLst>
            </p:cNvPr>
            <p:cNvSpPr/>
            <p:nvPr/>
          </p:nvSpPr>
          <p:spPr>
            <a:xfrm>
              <a:off x="1790899" y="1584772"/>
              <a:ext cx="274320" cy="274320"/>
            </a:xfrm>
            <a:prstGeom prst="ellipse">
              <a:avLst/>
            </a:prstGeom>
            <a:solidFill>
              <a:schemeClr val="bg1"/>
            </a:solidFill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light_1">
              <a:extLst>
                <a:ext uri="{FF2B5EF4-FFF2-40B4-BE49-F238E27FC236}">
                  <a16:creationId xmlns:a16="http://schemas.microsoft.com/office/drawing/2014/main" id="{AC94C2FE-DF8D-4196-8F38-227725B04C3F}"/>
                </a:ext>
              </a:extLst>
            </p:cNvPr>
            <p:cNvSpPr/>
            <p:nvPr/>
          </p:nvSpPr>
          <p:spPr>
            <a:xfrm>
              <a:off x="1882339" y="1676212"/>
              <a:ext cx="91440" cy="91440"/>
            </a:xfrm>
            <a:prstGeom prst="ellipse">
              <a:avLst/>
            </a:prstGeom>
            <a:solidFill>
              <a:schemeClr val="bg1"/>
            </a:solidFill>
            <a:effectLst>
              <a:softEdge rad="381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7" name="Прямоугольник: скругленные углы 6">
            <a:hlinkClick r:id="rId2" action="ppaction://hlinksldjump"/>
            <a:extLst>
              <a:ext uri="{FF2B5EF4-FFF2-40B4-BE49-F238E27FC236}">
                <a16:creationId xmlns:a16="http://schemas.microsoft.com/office/drawing/2014/main" id="{9A825815-AF70-456A-8B43-415F78FAD35D}"/>
              </a:ext>
            </a:extLst>
          </p:cNvPr>
          <p:cNvSpPr/>
          <p:nvPr/>
        </p:nvSpPr>
        <p:spPr>
          <a:xfrm>
            <a:off x="5376043" y="5923293"/>
            <a:ext cx="1439914" cy="583461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Savollar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73476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0" presetClass="path" presetSubtype="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0026 -0.00047 L 0.11797 -0.21065 L 0.6194 -0.21019 L 0.73776 -0.00047 L 0.61992 0.20949 L 0.11797 0.20949 L -0.00026 -0.00047 Z " pathEditMode="relative" ptsTypes="AAAAAAA">
                                      <p:cBhvr>
                                        <p:cTn id="33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39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40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49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50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50"/>
                            </p:stCondLst>
                            <p:childTnLst>
                              <p:par>
                                <p:cTn id="5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64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65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74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75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8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6" grpId="2" animBg="1"/>
      <p:bldP spid="15" grpId="0" animBg="1"/>
      <p:bldP spid="15" grpId="1" animBg="1"/>
      <p:bldP spid="15" grpId="2" animBg="1"/>
      <p:bldP spid="14" grpId="0" animBg="1"/>
      <p:bldP spid="14" grpId="1" animBg="1"/>
      <p:bldP spid="14" grpId="2" animBg="1"/>
      <p:bldP spid="13" grpId="0" animBg="1"/>
      <p:bldP spid="13" grpId="1" animBg="1"/>
      <p:bldP spid="13" grpId="2" animBg="1"/>
      <p:bldP spid="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D"/>
            </a:gs>
            <a:gs pos="95000">
              <a:srgbClr val="00001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Chiziq">
            <a:extLst>
              <a:ext uri="{FF2B5EF4-FFF2-40B4-BE49-F238E27FC236}">
                <a16:creationId xmlns:a16="http://schemas.microsoft.com/office/drawing/2014/main" id="{0D918083-D8E4-420E-AA73-B91476035100}"/>
              </a:ext>
            </a:extLst>
          </p:cNvPr>
          <p:cNvGrpSpPr/>
          <p:nvPr/>
        </p:nvGrpSpPr>
        <p:grpSpPr>
          <a:xfrm>
            <a:off x="0" y="4297680"/>
            <a:ext cx="12192000" cy="1188720"/>
            <a:chOff x="0" y="4297680"/>
            <a:chExt cx="12192000" cy="1188720"/>
          </a:xfrm>
        </p:grpSpPr>
        <p:cxnSp>
          <p:nvCxnSpPr>
            <p:cNvPr id="11" name="chiziq_2">
              <a:extLst>
                <a:ext uri="{FF2B5EF4-FFF2-40B4-BE49-F238E27FC236}">
                  <a16:creationId xmlns:a16="http://schemas.microsoft.com/office/drawing/2014/main" id="{4B2E9C59-88D6-4DAE-B779-502D680E93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429768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hiziq_1">
              <a:extLst>
                <a:ext uri="{FF2B5EF4-FFF2-40B4-BE49-F238E27FC236}">
                  <a16:creationId xmlns:a16="http://schemas.microsoft.com/office/drawing/2014/main" id="{7EE73B7E-DA95-4BD2-BA7F-05F34670B7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548640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D)">
            <a:extLst>
              <a:ext uri="{FF2B5EF4-FFF2-40B4-BE49-F238E27FC236}">
                <a16:creationId xmlns:a16="http://schemas.microsoft.com/office/drawing/2014/main" id="{DEF22153-A736-4995-AC0B-CF3DA8C1EC1F}"/>
              </a:ext>
            </a:extLst>
          </p:cNvPr>
          <p:cNvSpPr/>
          <p:nvPr/>
        </p:nvSpPr>
        <p:spPr>
          <a:xfrm>
            <a:off x="7011948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D) </a:t>
            </a:r>
            <a:r>
              <a:rPr lang="en-US" dirty="0" err="1"/>
              <a:t>Muammo</a:t>
            </a:r>
            <a:r>
              <a:rPr lang="en-US" dirty="0"/>
              <a:t> </a:t>
            </a:r>
            <a:r>
              <a:rPr lang="en-US" dirty="0" err="1"/>
              <a:t>tug‘dirmaydi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5" name="C)">
            <a:extLst>
              <a:ext uri="{FF2B5EF4-FFF2-40B4-BE49-F238E27FC236}">
                <a16:creationId xmlns:a16="http://schemas.microsoft.com/office/drawing/2014/main" id="{5C79462F-9625-4F4D-800A-986843848082}"/>
              </a:ext>
            </a:extLst>
          </p:cNvPr>
          <p:cNvSpPr/>
          <p:nvPr/>
        </p:nvSpPr>
        <p:spPr>
          <a:xfrm>
            <a:off x="7011948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C) </a:t>
            </a:r>
            <a:r>
              <a:rPr lang="en-US" dirty="0" err="1"/>
              <a:t>Akademik</a:t>
            </a:r>
            <a:r>
              <a:rPr lang="en-US" dirty="0"/>
              <a:t> </a:t>
            </a:r>
            <a:r>
              <a:rPr lang="en-US" dirty="0" err="1"/>
              <a:t>halollik</a:t>
            </a:r>
            <a:r>
              <a:rPr lang="en-US" dirty="0"/>
              <a:t> </a:t>
            </a:r>
            <a:r>
              <a:rPr lang="en-US" dirty="0" err="1"/>
              <a:t>buzilishiga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4" name="B)">
            <a:extLst>
              <a:ext uri="{FF2B5EF4-FFF2-40B4-BE49-F238E27FC236}">
                <a16:creationId xmlns:a16="http://schemas.microsoft.com/office/drawing/2014/main" id="{F552E673-BC7F-450A-ADD9-5AEFE68CDDD3}"/>
              </a:ext>
            </a:extLst>
          </p:cNvPr>
          <p:cNvSpPr/>
          <p:nvPr/>
        </p:nvSpPr>
        <p:spPr>
          <a:xfrm>
            <a:off x="1007230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B) </a:t>
            </a:r>
            <a:r>
              <a:rPr lang="en-US" dirty="0" err="1"/>
              <a:t>Faqat</a:t>
            </a:r>
            <a:r>
              <a:rPr lang="en-US" dirty="0"/>
              <a:t> </a:t>
            </a:r>
            <a:r>
              <a:rPr lang="en-US" dirty="0" err="1"/>
              <a:t>ogohlantirishga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3" name="A)">
            <a:extLst>
              <a:ext uri="{FF2B5EF4-FFF2-40B4-BE49-F238E27FC236}">
                <a16:creationId xmlns:a16="http://schemas.microsoft.com/office/drawing/2014/main" id="{634FBC3F-8373-4DC9-94C1-CDE3E1D1E0C0}"/>
              </a:ext>
            </a:extLst>
          </p:cNvPr>
          <p:cNvSpPr/>
          <p:nvPr/>
        </p:nvSpPr>
        <p:spPr>
          <a:xfrm>
            <a:off x="1007230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A) </a:t>
            </a:r>
            <a:r>
              <a:rPr lang="en-US" dirty="0" err="1"/>
              <a:t>Bahoning</a:t>
            </a:r>
            <a:r>
              <a:rPr lang="en-US" dirty="0"/>
              <a:t> </a:t>
            </a:r>
            <a:r>
              <a:rPr lang="en-US" dirty="0" err="1"/>
              <a:t>pasayishiga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grpSp>
        <p:nvGrpSpPr>
          <p:cNvPr id="2" name="Savol">
            <a:extLst>
              <a:ext uri="{FF2B5EF4-FFF2-40B4-BE49-F238E27FC236}">
                <a16:creationId xmlns:a16="http://schemas.microsoft.com/office/drawing/2014/main" id="{22F08BA3-AF27-4D89-BC1E-1EB6F4FE5E39}"/>
              </a:ext>
            </a:extLst>
          </p:cNvPr>
          <p:cNvGrpSpPr/>
          <p:nvPr/>
        </p:nvGrpSpPr>
        <p:grpSpPr>
          <a:xfrm>
            <a:off x="0" y="583684"/>
            <a:ext cx="12192000" cy="2877807"/>
            <a:chOff x="0" y="583684"/>
            <a:chExt cx="12192000" cy="2877807"/>
          </a:xfrm>
        </p:grpSpPr>
        <p:cxnSp>
          <p:nvCxnSpPr>
            <p:cNvPr id="10" name="chiziq">
              <a:extLst>
                <a:ext uri="{FF2B5EF4-FFF2-40B4-BE49-F238E27FC236}">
                  <a16:creationId xmlns:a16="http://schemas.microsoft.com/office/drawing/2014/main" id="{CF47F4B3-3091-44AA-AD17-F36A64E4421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2022588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savol_1">
              <a:extLst>
                <a:ext uri="{FF2B5EF4-FFF2-40B4-BE49-F238E27FC236}">
                  <a16:creationId xmlns:a16="http://schemas.microsoft.com/office/drawing/2014/main" id="{2B33CF1D-877C-41E8-84E2-C2442DD1F94F}"/>
                </a:ext>
              </a:extLst>
            </p:cNvPr>
            <p:cNvSpPr/>
            <p:nvPr/>
          </p:nvSpPr>
          <p:spPr>
            <a:xfrm>
              <a:off x="1595944" y="583684"/>
              <a:ext cx="9000111" cy="2877807"/>
            </a:xfrm>
            <a:prstGeom prst="snip2DiagRect">
              <a:avLst>
                <a:gd name="adj1" fmla="val 50000"/>
                <a:gd name="adj2" fmla="val 50000"/>
              </a:avLst>
            </a:prstGeom>
            <a:solidFill>
              <a:srgbClr val="00008D"/>
            </a:solidFill>
            <a:ln w="38100">
              <a:solidFill>
                <a:schemeClr val="bg1"/>
              </a:solidFill>
            </a:ln>
            <a:effectLst>
              <a:innerShdw blurRad="508000">
                <a:srgbClr val="01C3FF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IV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( 400 )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b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</a:b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AI (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Sun’iy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Intellekt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)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yozgan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matnni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o‘ziniki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qilib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topshirish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qanday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oqibatga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olib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keladi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?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endParaRPr>
            </a:p>
          </p:txBody>
        </p:sp>
      </p:grpSp>
      <p:grpSp>
        <p:nvGrpSpPr>
          <p:cNvPr id="20" name="Light">
            <a:extLst>
              <a:ext uri="{FF2B5EF4-FFF2-40B4-BE49-F238E27FC236}">
                <a16:creationId xmlns:a16="http://schemas.microsoft.com/office/drawing/2014/main" id="{F8D00E96-D7DB-4165-A6AE-CEF011E7024A}"/>
              </a:ext>
            </a:extLst>
          </p:cNvPr>
          <p:cNvGrpSpPr/>
          <p:nvPr/>
        </p:nvGrpSpPr>
        <p:grpSpPr>
          <a:xfrm>
            <a:off x="1458784" y="1885427"/>
            <a:ext cx="274320" cy="274320"/>
            <a:chOff x="1790899" y="1584772"/>
            <a:chExt cx="274320" cy="274320"/>
          </a:xfrm>
        </p:grpSpPr>
        <p:sp>
          <p:nvSpPr>
            <p:cNvPr id="21" name="light_2">
              <a:extLst>
                <a:ext uri="{FF2B5EF4-FFF2-40B4-BE49-F238E27FC236}">
                  <a16:creationId xmlns:a16="http://schemas.microsoft.com/office/drawing/2014/main" id="{B03D3D49-5D39-4E98-A60E-C37E5B0B3013}"/>
                </a:ext>
              </a:extLst>
            </p:cNvPr>
            <p:cNvSpPr/>
            <p:nvPr/>
          </p:nvSpPr>
          <p:spPr>
            <a:xfrm>
              <a:off x="1790899" y="1584772"/>
              <a:ext cx="274320" cy="274320"/>
            </a:xfrm>
            <a:prstGeom prst="ellipse">
              <a:avLst/>
            </a:prstGeom>
            <a:solidFill>
              <a:schemeClr val="bg1"/>
            </a:solidFill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light_1">
              <a:extLst>
                <a:ext uri="{FF2B5EF4-FFF2-40B4-BE49-F238E27FC236}">
                  <a16:creationId xmlns:a16="http://schemas.microsoft.com/office/drawing/2014/main" id="{AC94C2FE-DF8D-4196-8F38-227725B04C3F}"/>
                </a:ext>
              </a:extLst>
            </p:cNvPr>
            <p:cNvSpPr/>
            <p:nvPr/>
          </p:nvSpPr>
          <p:spPr>
            <a:xfrm>
              <a:off x="1882339" y="1676212"/>
              <a:ext cx="91440" cy="91440"/>
            </a:xfrm>
            <a:prstGeom prst="ellipse">
              <a:avLst/>
            </a:prstGeom>
            <a:solidFill>
              <a:schemeClr val="bg1"/>
            </a:solidFill>
            <a:effectLst>
              <a:softEdge rad="381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7" name="Прямоугольник: скругленные углы 6">
            <a:hlinkClick r:id="rId2" action="ppaction://hlinksldjump"/>
            <a:extLst>
              <a:ext uri="{FF2B5EF4-FFF2-40B4-BE49-F238E27FC236}">
                <a16:creationId xmlns:a16="http://schemas.microsoft.com/office/drawing/2014/main" id="{9A825815-AF70-456A-8B43-415F78FAD35D}"/>
              </a:ext>
            </a:extLst>
          </p:cNvPr>
          <p:cNvSpPr/>
          <p:nvPr/>
        </p:nvSpPr>
        <p:spPr>
          <a:xfrm>
            <a:off x="5376043" y="5923293"/>
            <a:ext cx="1439914" cy="583461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Savollar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64647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0" presetClass="path" presetSubtype="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0026 -0.00047 L 0.11797 -0.21065 L 0.6194 -0.21019 L 0.73776 -0.00047 L 0.61992 0.20949 L 0.11797 0.20949 L -0.00026 -0.00047 Z " pathEditMode="relative" ptsTypes="AAAAAAA">
                                      <p:cBhvr>
                                        <p:cTn id="33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39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40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49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50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59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60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50"/>
                            </p:stCondLst>
                            <p:childTnLst>
                              <p:par>
                                <p:cTn id="6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74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75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8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6" grpId="2" animBg="1"/>
      <p:bldP spid="15" grpId="0" animBg="1"/>
      <p:bldP spid="15" grpId="1" animBg="1"/>
      <p:bldP spid="15" grpId="2" animBg="1"/>
      <p:bldP spid="14" grpId="0" animBg="1"/>
      <p:bldP spid="14" grpId="1" animBg="1"/>
      <p:bldP spid="14" grpId="2" animBg="1"/>
      <p:bldP spid="13" grpId="0" animBg="1"/>
      <p:bldP spid="13" grpId="1" animBg="1"/>
      <p:bldP spid="13" grpId="2" animBg="1"/>
      <p:bldP spid="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D"/>
            </a:gs>
            <a:gs pos="95000">
              <a:srgbClr val="00001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Chiziq">
            <a:extLst>
              <a:ext uri="{FF2B5EF4-FFF2-40B4-BE49-F238E27FC236}">
                <a16:creationId xmlns:a16="http://schemas.microsoft.com/office/drawing/2014/main" id="{0D918083-D8E4-420E-AA73-B91476035100}"/>
              </a:ext>
            </a:extLst>
          </p:cNvPr>
          <p:cNvGrpSpPr/>
          <p:nvPr/>
        </p:nvGrpSpPr>
        <p:grpSpPr>
          <a:xfrm>
            <a:off x="0" y="4297680"/>
            <a:ext cx="12192000" cy="1188720"/>
            <a:chOff x="0" y="4297680"/>
            <a:chExt cx="12192000" cy="1188720"/>
          </a:xfrm>
        </p:grpSpPr>
        <p:cxnSp>
          <p:nvCxnSpPr>
            <p:cNvPr id="11" name="chiziq_2">
              <a:extLst>
                <a:ext uri="{FF2B5EF4-FFF2-40B4-BE49-F238E27FC236}">
                  <a16:creationId xmlns:a16="http://schemas.microsoft.com/office/drawing/2014/main" id="{4B2E9C59-88D6-4DAE-B779-502D680E93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429768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hiziq_1">
              <a:extLst>
                <a:ext uri="{FF2B5EF4-FFF2-40B4-BE49-F238E27FC236}">
                  <a16:creationId xmlns:a16="http://schemas.microsoft.com/office/drawing/2014/main" id="{7EE73B7E-DA95-4BD2-BA7F-05F34670B7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548640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D)">
            <a:extLst>
              <a:ext uri="{FF2B5EF4-FFF2-40B4-BE49-F238E27FC236}">
                <a16:creationId xmlns:a16="http://schemas.microsoft.com/office/drawing/2014/main" id="{DEF22153-A736-4995-AC0B-CF3DA8C1EC1F}"/>
              </a:ext>
            </a:extLst>
          </p:cNvPr>
          <p:cNvSpPr/>
          <p:nvPr/>
        </p:nvSpPr>
        <p:spPr>
          <a:xfrm>
            <a:off x="7011948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D) </a:t>
            </a:r>
            <a:r>
              <a:rPr lang="en-US" dirty="0" err="1"/>
              <a:t>Ilmiy</a:t>
            </a:r>
            <a:r>
              <a:rPr lang="en-US" dirty="0"/>
              <a:t> </a:t>
            </a:r>
            <a:r>
              <a:rPr lang="en-US" dirty="0" err="1"/>
              <a:t>ish</a:t>
            </a:r>
            <a:r>
              <a:rPr lang="en-US" dirty="0"/>
              <a:t> </a:t>
            </a:r>
            <a:r>
              <a:rPr lang="en-US" dirty="0" err="1"/>
              <a:t>uchun</a:t>
            </a:r>
            <a:r>
              <a:rPr lang="en-US" dirty="0"/>
              <a:t> </a:t>
            </a:r>
            <a:r>
              <a:rPr lang="en-US" dirty="0" err="1"/>
              <a:t>mas’uliyat</a:t>
            </a:r>
            <a:r>
              <a:rPr lang="en-US" dirty="0"/>
              <a:t> </a:t>
            </a:r>
            <a:r>
              <a:rPr lang="en-US" dirty="0" err="1"/>
              <a:t>talaba</a:t>
            </a:r>
            <a:r>
              <a:rPr lang="en-US" dirty="0"/>
              <a:t> </a:t>
            </a:r>
            <a:r>
              <a:rPr lang="en-US" dirty="0" err="1"/>
              <a:t>zimmasida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5" name="C)">
            <a:extLst>
              <a:ext uri="{FF2B5EF4-FFF2-40B4-BE49-F238E27FC236}">
                <a16:creationId xmlns:a16="http://schemas.microsoft.com/office/drawing/2014/main" id="{5C79462F-9625-4F4D-800A-986843848082}"/>
              </a:ext>
            </a:extLst>
          </p:cNvPr>
          <p:cNvSpPr/>
          <p:nvPr/>
        </p:nvSpPr>
        <p:spPr>
          <a:xfrm>
            <a:off x="7011948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C) </a:t>
            </a:r>
            <a:r>
              <a:rPr lang="en-US" dirty="0"/>
              <a:t>AI </a:t>
            </a:r>
            <a:r>
              <a:rPr lang="en-US" dirty="0" err="1"/>
              <a:t>manba</a:t>
            </a:r>
            <a:r>
              <a:rPr lang="en-US" dirty="0"/>
              <a:t> </a:t>
            </a:r>
            <a:r>
              <a:rPr lang="en-US" dirty="0" err="1"/>
              <a:t>sifatida</a:t>
            </a:r>
            <a:r>
              <a:rPr lang="en-US" dirty="0"/>
              <a:t> </a:t>
            </a:r>
            <a:r>
              <a:rPr lang="en-US" dirty="0" err="1"/>
              <a:t>ishlatiladi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4" name="B)">
            <a:extLst>
              <a:ext uri="{FF2B5EF4-FFF2-40B4-BE49-F238E27FC236}">
                <a16:creationId xmlns:a16="http://schemas.microsoft.com/office/drawing/2014/main" id="{F552E673-BC7F-450A-ADD9-5AEFE68CDDD3}"/>
              </a:ext>
            </a:extLst>
          </p:cNvPr>
          <p:cNvSpPr/>
          <p:nvPr/>
        </p:nvSpPr>
        <p:spPr>
          <a:xfrm>
            <a:off x="1007230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B) </a:t>
            </a:r>
            <a:r>
              <a:rPr lang="en-US" dirty="0" err="1"/>
              <a:t>Talaba</a:t>
            </a:r>
            <a:r>
              <a:rPr lang="en-US" dirty="0"/>
              <a:t> </a:t>
            </a:r>
            <a:r>
              <a:rPr lang="en-US" dirty="0" err="1"/>
              <a:t>faqat</a:t>
            </a:r>
            <a:r>
              <a:rPr lang="en-US" dirty="0"/>
              <a:t> </a:t>
            </a:r>
            <a:r>
              <a:rPr lang="en-US" dirty="0" err="1"/>
              <a:t>tekshiradi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3" name="A)">
            <a:extLst>
              <a:ext uri="{FF2B5EF4-FFF2-40B4-BE49-F238E27FC236}">
                <a16:creationId xmlns:a16="http://schemas.microsoft.com/office/drawing/2014/main" id="{634FBC3F-8373-4DC9-94C1-CDE3E1D1E0C0}"/>
              </a:ext>
            </a:extLst>
          </p:cNvPr>
          <p:cNvSpPr/>
          <p:nvPr/>
        </p:nvSpPr>
        <p:spPr>
          <a:xfrm>
            <a:off x="1007230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A) </a:t>
            </a:r>
            <a:r>
              <a:rPr lang="en-US" dirty="0"/>
              <a:t>AI </a:t>
            </a:r>
            <a:r>
              <a:rPr lang="en-US" dirty="0" err="1"/>
              <a:t>javobgarlikni</a:t>
            </a:r>
            <a:r>
              <a:rPr lang="en-US" dirty="0"/>
              <a:t> </a:t>
            </a:r>
            <a:r>
              <a:rPr lang="en-US" dirty="0" err="1"/>
              <a:t>oladi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grpSp>
        <p:nvGrpSpPr>
          <p:cNvPr id="2" name="Savol">
            <a:extLst>
              <a:ext uri="{FF2B5EF4-FFF2-40B4-BE49-F238E27FC236}">
                <a16:creationId xmlns:a16="http://schemas.microsoft.com/office/drawing/2014/main" id="{22F08BA3-AF27-4D89-BC1E-1EB6F4FE5E39}"/>
              </a:ext>
            </a:extLst>
          </p:cNvPr>
          <p:cNvGrpSpPr/>
          <p:nvPr/>
        </p:nvGrpSpPr>
        <p:grpSpPr>
          <a:xfrm>
            <a:off x="0" y="583684"/>
            <a:ext cx="12192000" cy="2877807"/>
            <a:chOff x="0" y="583684"/>
            <a:chExt cx="12192000" cy="2877807"/>
          </a:xfrm>
        </p:grpSpPr>
        <p:cxnSp>
          <p:nvCxnSpPr>
            <p:cNvPr id="10" name="chiziq">
              <a:extLst>
                <a:ext uri="{FF2B5EF4-FFF2-40B4-BE49-F238E27FC236}">
                  <a16:creationId xmlns:a16="http://schemas.microsoft.com/office/drawing/2014/main" id="{CF47F4B3-3091-44AA-AD17-F36A64E4421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2022588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savol_1">
              <a:extLst>
                <a:ext uri="{FF2B5EF4-FFF2-40B4-BE49-F238E27FC236}">
                  <a16:creationId xmlns:a16="http://schemas.microsoft.com/office/drawing/2014/main" id="{2B33CF1D-877C-41E8-84E2-C2442DD1F94F}"/>
                </a:ext>
              </a:extLst>
            </p:cNvPr>
            <p:cNvSpPr/>
            <p:nvPr/>
          </p:nvSpPr>
          <p:spPr>
            <a:xfrm>
              <a:off x="1595944" y="583684"/>
              <a:ext cx="9000111" cy="2877807"/>
            </a:xfrm>
            <a:prstGeom prst="snip2DiagRect">
              <a:avLst>
                <a:gd name="adj1" fmla="val 50000"/>
                <a:gd name="adj2" fmla="val 50000"/>
              </a:avLst>
            </a:prstGeom>
            <a:solidFill>
              <a:srgbClr val="00008D"/>
            </a:solidFill>
            <a:ln w="38100">
              <a:solidFill>
                <a:schemeClr val="bg1"/>
              </a:solidFill>
            </a:ln>
            <a:effectLst>
              <a:innerShdw blurRad="508000">
                <a:srgbClr val="01C3FF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IV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( 500 )</a:t>
              </a:r>
            </a:p>
            <a:p>
              <a:pPr algn="ctr">
                <a:defRPr/>
              </a:pPr>
              <a:b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</a:b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“AI (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Sun’iy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Intellekt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) –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yordamchi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,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talaba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–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muallif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”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tamoyili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nimani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anglatadi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?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endParaRPr>
            </a:p>
          </p:txBody>
        </p:sp>
      </p:grpSp>
      <p:grpSp>
        <p:nvGrpSpPr>
          <p:cNvPr id="20" name="Light">
            <a:extLst>
              <a:ext uri="{FF2B5EF4-FFF2-40B4-BE49-F238E27FC236}">
                <a16:creationId xmlns:a16="http://schemas.microsoft.com/office/drawing/2014/main" id="{F8D00E96-D7DB-4165-A6AE-CEF011E7024A}"/>
              </a:ext>
            </a:extLst>
          </p:cNvPr>
          <p:cNvGrpSpPr/>
          <p:nvPr/>
        </p:nvGrpSpPr>
        <p:grpSpPr>
          <a:xfrm>
            <a:off x="1458784" y="1885427"/>
            <a:ext cx="274320" cy="274320"/>
            <a:chOff x="1790899" y="1584772"/>
            <a:chExt cx="274320" cy="274320"/>
          </a:xfrm>
        </p:grpSpPr>
        <p:sp>
          <p:nvSpPr>
            <p:cNvPr id="21" name="light_2">
              <a:extLst>
                <a:ext uri="{FF2B5EF4-FFF2-40B4-BE49-F238E27FC236}">
                  <a16:creationId xmlns:a16="http://schemas.microsoft.com/office/drawing/2014/main" id="{B03D3D49-5D39-4E98-A60E-C37E5B0B3013}"/>
                </a:ext>
              </a:extLst>
            </p:cNvPr>
            <p:cNvSpPr/>
            <p:nvPr/>
          </p:nvSpPr>
          <p:spPr>
            <a:xfrm>
              <a:off x="1790899" y="1584772"/>
              <a:ext cx="274320" cy="274320"/>
            </a:xfrm>
            <a:prstGeom prst="ellipse">
              <a:avLst/>
            </a:prstGeom>
            <a:solidFill>
              <a:schemeClr val="bg1"/>
            </a:solidFill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light_1">
              <a:extLst>
                <a:ext uri="{FF2B5EF4-FFF2-40B4-BE49-F238E27FC236}">
                  <a16:creationId xmlns:a16="http://schemas.microsoft.com/office/drawing/2014/main" id="{AC94C2FE-DF8D-4196-8F38-227725B04C3F}"/>
                </a:ext>
              </a:extLst>
            </p:cNvPr>
            <p:cNvSpPr/>
            <p:nvPr/>
          </p:nvSpPr>
          <p:spPr>
            <a:xfrm>
              <a:off x="1882339" y="1676212"/>
              <a:ext cx="91440" cy="91440"/>
            </a:xfrm>
            <a:prstGeom prst="ellipse">
              <a:avLst/>
            </a:prstGeom>
            <a:solidFill>
              <a:schemeClr val="bg1"/>
            </a:solidFill>
            <a:effectLst>
              <a:softEdge rad="381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7" name="Прямоугольник: скругленные углы 6">
            <a:hlinkClick r:id="rId2" action="ppaction://hlinksldjump"/>
            <a:extLst>
              <a:ext uri="{FF2B5EF4-FFF2-40B4-BE49-F238E27FC236}">
                <a16:creationId xmlns:a16="http://schemas.microsoft.com/office/drawing/2014/main" id="{9A825815-AF70-456A-8B43-415F78FAD35D}"/>
              </a:ext>
            </a:extLst>
          </p:cNvPr>
          <p:cNvSpPr/>
          <p:nvPr/>
        </p:nvSpPr>
        <p:spPr>
          <a:xfrm>
            <a:off x="5376043" y="5923293"/>
            <a:ext cx="1439914" cy="583461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Savollar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23421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0" presetClass="path" presetSubtype="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0026 -0.00047 L 0.11797 -0.21065 L 0.6194 -0.21019 L 0.73776 -0.00047 L 0.61992 0.20949 L 0.11797 0.20949 L -0.00026 -0.00047 Z " pathEditMode="relative" ptsTypes="AAAAAAA">
                                      <p:cBhvr>
                                        <p:cTn id="33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39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40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49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50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59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60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>
                      <p:stCondLst>
                        <p:cond delay="0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69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70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50"/>
                            </p:stCondLst>
                            <p:childTnLst>
                              <p:par>
                                <p:cTn id="7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6" grpId="2" animBg="1"/>
      <p:bldP spid="15" grpId="0" animBg="1"/>
      <p:bldP spid="15" grpId="1" animBg="1"/>
      <p:bldP spid="15" grpId="2" animBg="1"/>
      <p:bldP spid="14" grpId="0" animBg="1"/>
      <p:bldP spid="14" grpId="1" animBg="1"/>
      <p:bldP spid="14" grpId="2" animBg="1"/>
      <p:bldP spid="13" grpId="0" animBg="1"/>
      <p:bldP spid="13" grpId="1" animBg="1"/>
      <p:bldP spid="13" grpId="2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D"/>
            </a:gs>
            <a:gs pos="95000">
              <a:srgbClr val="00001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Chiziq">
            <a:extLst>
              <a:ext uri="{FF2B5EF4-FFF2-40B4-BE49-F238E27FC236}">
                <a16:creationId xmlns:a16="http://schemas.microsoft.com/office/drawing/2014/main" id="{0D918083-D8E4-420E-AA73-B91476035100}"/>
              </a:ext>
            </a:extLst>
          </p:cNvPr>
          <p:cNvGrpSpPr/>
          <p:nvPr/>
        </p:nvGrpSpPr>
        <p:grpSpPr>
          <a:xfrm>
            <a:off x="0" y="4297680"/>
            <a:ext cx="12192000" cy="1188720"/>
            <a:chOff x="0" y="4297680"/>
            <a:chExt cx="12192000" cy="1188720"/>
          </a:xfrm>
        </p:grpSpPr>
        <p:cxnSp>
          <p:nvCxnSpPr>
            <p:cNvPr id="11" name="chiziq_2">
              <a:extLst>
                <a:ext uri="{FF2B5EF4-FFF2-40B4-BE49-F238E27FC236}">
                  <a16:creationId xmlns:a16="http://schemas.microsoft.com/office/drawing/2014/main" id="{4B2E9C59-88D6-4DAE-B779-502D680E93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429768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hiziq_1">
              <a:extLst>
                <a:ext uri="{FF2B5EF4-FFF2-40B4-BE49-F238E27FC236}">
                  <a16:creationId xmlns:a16="http://schemas.microsoft.com/office/drawing/2014/main" id="{7EE73B7E-DA95-4BD2-BA7F-05F34670B7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548640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D)">
            <a:extLst>
              <a:ext uri="{FF2B5EF4-FFF2-40B4-BE49-F238E27FC236}">
                <a16:creationId xmlns:a16="http://schemas.microsoft.com/office/drawing/2014/main" id="{DEF22153-A736-4995-AC0B-CF3DA8C1EC1F}"/>
              </a:ext>
            </a:extLst>
          </p:cNvPr>
          <p:cNvSpPr/>
          <p:nvPr/>
        </p:nvSpPr>
        <p:spPr>
          <a:xfrm>
            <a:off x="7011948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dirty="0">
                <a:solidFill>
                  <a:prstClr val="white"/>
                </a:solidFill>
                <a:cs typeface="Poppins Light" panose="00000400000000000000" pitchFamily="2" charset="0"/>
              </a:rPr>
              <a:t>D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cs typeface="Poppins Light" panose="00000400000000000000" pitchFamily="2" charset="0"/>
              </a:rPr>
              <a:t>) </a:t>
            </a:r>
            <a:r>
              <a:rPr lang="en-US" dirty="0" err="1"/>
              <a:t>Elektron</a:t>
            </a:r>
            <a:r>
              <a:rPr lang="en-US" dirty="0"/>
              <a:t> </a:t>
            </a:r>
            <a:r>
              <a:rPr lang="en-US" dirty="0" err="1"/>
              <a:t>resurslar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cs typeface="Poppins Light" panose="00000400000000000000" pitchFamily="2" charset="0"/>
            </a:endParaRPr>
          </a:p>
        </p:txBody>
      </p:sp>
      <p:sp>
        <p:nvSpPr>
          <p:cNvPr id="15" name="C)">
            <a:extLst>
              <a:ext uri="{FF2B5EF4-FFF2-40B4-BE49-F238E27FC236}">
                <a16:creationId xmlns:a16="http://schemas.microsoft.com/office/drawing/2014/main" id="{5C79462F-9625-4F4D-800A-986843848082}"/>
              </a:ext>
            </a:extLst>
          </p:cNvPr>
          <p:cNvSpPr/>
          <p:nvPr/>
        </p:nvSpPr>
        <p:spPr>
          <a:xfrm>
            <a:off x="7011948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dirty="0">
                <a:solidFill>
                  <a:prstClr val="white"/>
                </a:solidFill>
                <a:cs typeface="Poppins Light" panose="00000400000000000000" pitchFamily="2" charset="0"/>
              </a:rPr>
              <a:t>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cs typeface="Poppins Light" panose="00000400000000000000" pitchFamily="2" charset="0"/>
              </a:rPr>
              <a:t>) </a:t>
            </a:r>
            <a:r>
              <a:rPr lang="en-US" dirty="0" err="1"/>
              <a:t>Ommabop</a:t>
            </a:r>
            <a:r>
              <a:rPr lang="en-US" dirty="0"/>
              <a:t> </a:t>
            </a:r>
            <a:r>
              <a:rPr lang="en-US" dirty="0" err="1"/>
              <a:t>manbalar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cs typeface="Poppins Light" panose="00000400000000000000" pitchFamily="2" charset="0"/>
            </a:endParaRPr>
          </a:p>
        </p:txBody>
      </p:sp>
      <p:sp>
        <p:nvSpPr>
          <p:cNvPr id="14" name="B)">
            <a:extLst>
              <a:ext uri="{FF2B5EF4-FFF2-40B4-BE49-F238E27FC236}">
                <a16:creationId xmlns:a16="http://schemas.microsoft.com/office/drawing/2014/main" id="{F552E673-BC7F-450A-ADD9-5AEFE68CDDD3}"/>
              </a:ext>
            </a:extLst>
          </p:cNvPr>
          <p:cNvSpPr/>
          <p:nvPr/>
        </p:nvSpPr>
        <p:spPr>
          <a:xfrm>
            <a:off x="1007230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dirty="0">
                <a:solidFill>
                  <a:prstClr val="white"/>
                </a:solidFill>
                <a:cs typeface="Poppins Light" panose="00000400000000000000" pitchFamily="2" charset="0"/>
              </a:rPr>
              <a:t>B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cs typeface="Poppins Light" panose="00000400000000000000" pitchFamily="2" charset="0"/>
              </a:rPr>
              <a:t>) </a:t>
            </a:r>
            <a:r>
              <a:rPr lang="en-US" dirty="0" err="1"/>
              <a:t>Ilmiy</a:t>
            </a:r>
            <a:r>
              <a:rPr lang="en-US" dirty="0"/>
              <a:t> </a:t>
            </a:r>
            <a:r>
              <a:rPr lang="en-US" dirty="0" err="1"/>
              <a:t>manbalar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cs typeface="Poppins Light" panose="00000400000000000000" pitchFamily="2" charset="0"/>
            </a:endParaRPr>
          </a:p>
        </p:txBody>
      </p:sp>
      <p:sp>
        <p:nvSpPr>
          <p:cNvPr id="13" name="A)">
            <a:extLst>
              <a:ext uri="{FF2B5EF4-FFF2-40B4-BE49-F238E27FC236}">
                <a16:creationId xmlns:a16="http://schemas.microsoft.com/office/drawing/2014/main" id="{634FBC3F-8373-4DC9-94C1-CDE3E1D1E0C0}"/>
              </a:ext>
            </a:extLst>
          </p:cNvPr>
          <p:cNvSpPr/>
          <p:nvPr/>
        </p:nvSpPr>
        <p:spPr>
          <a:xfrm>
            <a:off x="1007230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cs typeface="Poppins Light" panose="00000400000000000000" pitchFamily="2" charset="0"/>
              </a:rPr>
              <a:t>A) </a:t>
            </a:r>
            <a:r>
              <a:rPr lang="en-US" dirty="0" err="1"/>
              <a:t>Axborot</a:t>
            </a:r>
            <a:r>
              <a:rPr lang="en-US" dirty="0"/>
              <a:t> </a:t>
            </a:r>
            <a:r>
              <a:rPr lang="en-US" dirty="0" err="1"/>
              <a:t>manbalari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cs typeface="Poppins Light" panose="00000400000000000000" pitchFamily="2" charset="0"/>
            </a:endParaRPr>
          </a:p>
        </p:txBody>
      </p:sp>
      <p:grpSp>
        <p:nvGrpSpPr>
          <p:cNvPr id="2" name="Savol">
            <a:extLst>
              <a:ext uri="{FF2B5EF4-FFF2-40B4-BE49-F238E27FC236}">
                <a16:creationId xmlns:a16="http://schemas.microsoft.com/office/drawing/2014/main" id="{22F08BA3-AF27-4D89-BC1E-1EB6F4FE5E39}"/>
              </a:ext>
            </a:extLst>
          </p:cNvPr>
          <p:cNvGrpSpPr/>
          <p:nvPr/>
        </p:nvGrpSpPr>
        <p:grpSpPr>
          <a:xfrm>
            <a:off x="0" y="583684"/>
            <a:ext cx="12192000" cy="2877807"/>
            <a:chOff x="0" y="583684"/>
            <a:chExt cx="12192000" cy="2877807"/>
          </a:xfrm>
        </p:grpSpPr>
        <p:cxnSp>
          <p:nvCxnSpPr>
            <p:cNvPr id="10" name="chiziq">
              <a:extLst>
                <a:ext uri="{FF2B5EF4-FFF2-40B4-BE49-F238E27FC236}">
                  <a16:creationId xmlns:a16="http://schemas.microsoft.com/office/drawing/2014/main" id="{CF47F4B3-3091-44AA-AD17-F36A64E4421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2022588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savol_1">
              <a:extLst>
                <a:ext uri="{FF2B5EF4-FFF2-40B4-BE49-F238E27FC236}">
                  <a16:creationId xmlns:a16="http://schemas.microsoft.com/office/drawing/2014/main" id="{2B33CF1D-877C-41E8-84E2-C2442DD1F94F}"/>
                </a:ext>
              </a:extLst>
            </p:cNvPr>
            <p:cNvSpPr/>
            <p:nvPr/>
          </p:nvSpPr>
          <p:spPr>
            <a:xfrm>
              <a:off x="1595944" y="583684"/>
              <a:ext cx="9000111" cy="2877807"/>
            </a:xfrm>
            <a:prstGeom prst="snip2DiagRect">
              <a:avLst>
                <a:gd name="adj1" fmla="val 50000"/>
                <a:gd name="adj2" fmla="val 50000"/>
              </a:avLst>
            </a:prstGeom>
            <a:solidFill>
              <a:srgbClr val="00008D"/>
            </a:solidFill>
            <a:ln w="38100">
              <a:solidFill>
                <a:schemeClr val="bg1"/>
              </a:solidFill>
            </a:ln>
            <a:effectLst>
              <a:innerShdw blurRad="508000">
                <a:srgbClr val="01C3FF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>
                <a:defRPr/>
              </a:pPr>
              <a:r>
                <a:rPr lang="it-IT" b="1" dirty="0">
                  <a:solidFill>
                    <a:prstClr val="white"/>
                  </a:solidFill>
                  <a:cs typeface="Poppins Light" panose="00000400000000000000" pitchFamily="2" charset="0"/>
                </a:rPr>
                <a:t>I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b="1" dirty="0">
                  <a:solidFill>
                    <a:prstClr val="white"/>
                  </a:solidFill>
                  <a:cs typeface="Poppins Light" panose="00000400000000000000" pitchFamily="2" charset="0"/>
                </a:rPr>
                <a:t>( 100 )</a:t>
              </a:r>
              <a:endPara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cs typeface="Poppins Light" panose="00000400000000000000" pitchFamily="2" charset="0"/>
              </a:endParaRPr>
            </a:p>
            <a:p>
              <a:pPr lvl="0" algn="ctr">
                <a:defRPr/>
              </a:pPr>
              <a:br>
                <a:rPr kumimoji="0" lang="en-US" sz="180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cs typeface="Poppins Light" panose="00000400000000000000" pitchFamily="2" charset="0"/>
                </a:rPr>
              </a:b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Ilmiy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ishda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ishlatiladigan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,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tekshirilgan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va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rasmiy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nashrda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chop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etilgan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manbalar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qanday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ataladi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?</a:t>
              </a:r>
              <a:endParaRPr kumimoji="0" lang="en-US" sz="180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cs typeface="Poppins Light" panose="00000400000000000000" pitchFamily="2" charset="0"/>
              </a:endParaRPr>
            </a:p>
          </p:txBody>
        </p:sp>
      </p:grpSp>
      <p:grpSp>
        <p:nvGrpSpPr>
          <p:cNvPr id="20" name="Light">
            <a:extLst>
              <a:ext uri="{FF2B5EF4-FFF2-40B4-BE49-F238E27FC236}">
                <a16:creationId xmlns:a16="http://schemas.microsoft.com/office/drawing/2014/main" id="{F8D00E96-D7DB-4165-A6AE-CEF011E7024A}"/>
              </a:ext>
            </a:extLst>
          </p:cNvPr>
          <p:cNvGrpSpPr/>
          <p:nvPr/>
        </p:nvGrpSpPr>
        <p:grpSpPr>
          <a:xfrm>
            <a:off x="1458784" y="1885427"/>
            <a:ext cx="274320" cy="274320"/>
            <a:chOff x="1790899" y="1584772"/>
            <a:chExt cx="274320" cy="274320"/>
          </a:xfrm>
        </p:grpSpPr>
        <p:sp>
          <p:nvSpPr>
            <p:cNvPr id="21" name="light_2">
              <a:extLst>
                <a:ext uri="{FF2B5EF4-FFF2-40B4-BE49-F238E27FC236}">
                  <a16:creationId xmlns:a16="http://schemas.microsoft.com/office/drawing/2014/main" id="{B03D3D49-5D39-4E98-A60E-C37E5B0B3013}"/>
                </a:ext>
              </a:extLst>
            </p:cNvPr>
            <p:cNvSpPr/>
            <p:nvPr/>
          </p:nvSpPr>
          <p:spPr>
            <a:xfrm>
              <a:off x="1790899" y="1584772"/>
              <a:ext cx="274320" cy="274320"/>
            </a:xfrm>
            <a:prstGeom prst="ellipse">
              <a:avLst/>
            </a:prstGeom>
            <a:solidFill>
              <a:schemeClr val="bg1"/>
            </a:solidFill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light_1">
              <a:extLst>
                <a:ext uri="{FF2B5EF4-FFF2-40B4-BE49-F238E27FC236}">
                  <a16:creationId xmlns:a16="http://schemas.microsoft.com/office/drawing/2014/main" id="{AC94C2FE-DF8D-4196-8F38-227725B04C3F}"/>
                </a:ext>
              </a:extLst>
            </p:cNvPr>
            <p:cNvSpPr/>
            <p:nvPr/>
          </p:nvSpPr>
          <p:spPr>
            <a:xfrm>
              <a:off x="1882339" y="1676212"/>
              <a:ext cx="91440" cy="91440"/>
            </a:xfrm>
            <a:prstGeom prst="ellipse">
              <a:avLst/>
            </a:prstGeom>
            <a:solidFill>
              <a:schemeClr val="bg1"/>
            </a:solidFill>
            <a:effectLst>
              <a:softEdge rad="381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Прямоугольник: скругленные углы 6">
            <a:hlinkClick r:id="rId2" action="ppaction://hlinksldjump"/>
            <a:extLst>
              <a:ext uri="{FF2B5EF4-FFF2-40B4-BE49-F238E27FC236}">
                <a16:creationId xmlns:a16="http://schemas.microsoft.com/office/drawing/2014/main" id="{9A825815-AF70-456A-8B43-415F78FAD35D}"/>
              </a:ext>
            </a:extLst>
          </p:cNvPr>
          <p:cNvSpPr/>
          <p:nvPr/>
        </p:nvSpPr>
        <p:spPr>
          <a:xfrm>
            <a:off x="5376043" y="5923293"/>
            <a:ext cx="1439914" cy="583461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/>
              <a:t>Savollar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027489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0" presetClass="path" presetSubtype="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0026 -0.00047 L 0.11797 -0.21065 L 0.6194 -0.21019 L 0.73776 -0.00047 L 0.61992 0.20949 L 0.11797 0.20949 L -0.00026 -0.00047 Z " pathEditMode="relative" ptsTypes="AAAAAAA">
                                      <p:cBhvr>
                                        <p:cTn id="33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39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40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49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50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50"/>
                            </p:stCondLst>
                            <p:childTnLst>
                              <p:par>
                                <p:cTn id="5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64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65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74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75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8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6" grpId="2" animBg="1"/>
      <p:bldP spid="15" grpId="0" animBg="1"/>
      <p:bldP spid="15" grpId="1" animBg="1"/>
      <p:bldP spid="15" grpId="2" animBg="1"/>
      <p:bldP spid="14" grpId="0" animBg="1"/>
      <p:bldP spid="14" grpId="1" animBg="1"/>
      <p:bldP spid="14" grpId="2" animBg="1"/>
      <p:bldP spid="13" grpId="0" animBg="1"/>
      <p:bldP spid="13" grpId="1" animBg="1"/>
      <p:bldP spid="13" grpId="2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D"/>
            </a:gs>
            <a:gs pos="95000">
              <a:srgbClr val="00001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Chiziq">
            <a:extLst>
              <a:ext uri="{FF2B5EF4-FFF2-40B4-BE49-F238E27FC236}">
                <a16:creationId xmlns:a16="http://schemas.microsoft.com/office/drawing/2014/main" id="{0D918083-D8E4-420E-AA73-B91476035100}"/>
              </a:ext>
            </a:extLst>
          </p:cNvPr>
          <p:cNvGrpSpPr/>
          <p:nvPr/>
        </p:nvGrpSpPr>
        <p:grpSpPr>
          <a:xfrm>
            <a:off x="0" y="4297680"/>
            <a:ext cx="12192000" cy="1188720"/>
            <a:chOff x="0" y="4297680"/>
            <a:chExt cx="12192000" cy="1188720"/>
          </a:xfrm>
        </p:grpSpPr>
        <p:cxnSp>
          <p:nvCxnSpPr>
            <p:cNvPr id="11" name="chiziq_2">
              <a:extLst>
                <a:ext uri="{FF2B5EF4-FFF2-40B4-BE49-F238E27FC236}">
                  <a16:creationId xmlns:a16="http://schemas.microsoft.com/office/drawing/2014/main" id="{4B2E9C59-88D6-4DAE-B779-502D680E93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429768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hiziq_1">
              <a:extLst>
                <a:ext uri="{FF2B5EF4-FFF2-40B4-BE49-F238E27FC236}">
                  <a16:creationId xmlns:a16="http://schemas.microsoft.com/office/drawing/2014/main" id="{7EE73B7E-DA95-4BD2-BA7F-05F34670B7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548640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D)">
            <a:extLst>
              <a:ext uri="{FF2B5EF4-FFF2-40B4-BE49-F238E27FC236}">
                <a16:creationId xmlns:a16="http://schemas.microsoft.com/office/drawing/2014/main" id="{DEF22153-A736-4995-AC0B-CF3DA8C1EC1F}"/>
              </a:ext>
            </a:extLst>
          </p:cNvPr>
          <p:cNvSpPr/>
          <p:nvPr/>
        </p:nvSpPr>
        <p:spPr>
          <a:xfrm>
            <a:off x="7011948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D) </a:t>
            </a:r>
            <a:r>
              <a:rPr lang="en-US" dirty="0" err="1"/>
              <a:t>Chunki</a:t>
            </a:r>
            <a:r>
              <a:rPr lang="en-US" dirty="0"/>
              <a:t> </a:t>
            </a:r>
            <a:r>
              <a:rPr lang="en-US" dirty="0" err="1"/>
              <a:t>ular</a:t>
            </a:r>
            <a:r>
              <a:rPr lang="en-US" dirty="0"/>
              <a:t> </a:t>
            </a:r>
            <a:r>
              <a:rPr lang="en-US" dirty="0" err="1"/>
              <a:t>faqat</a:t>
            </a:r>
            <a:r>
              <a:rPr lang="en-US" dirty="0"/>
              <a:t> </a:t>
            </a:r>
            <a:r>
              <a:rPr lang="en-US" dirty="0" err="1"/>
              <a:t>yoshlar</a:t>
            </a:r>
            <a:r>
              <a:rPr lang="en-US" dirty="0"/>
              <a:t> </a:t>
            </a:r>
            <a:r>
              <a:rPr lang="en-US" dirty="0" err="1"/>
              <a:t>uchun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5" name="C)">
            <a:extLst>
              <a:ext uri="{FF2B5EF4-FFF2-40B4-BE49-F238E27FC236}">
                <a16:creationId xmlns:a16="http://schemas.microsoft.com/office/drawing/2014/main" id="{5C79462F-9625-4F4D-800A-986843848082}"/>
              </a:ext>
            </a:extLst>
          </p:cNvPr>
          <p:cNvSpPr/>
          <p:nvPr/>
        </p:nvSpPr>
        <p:spPr>
          <a:xfrm>
            <a:off x="7011948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C) </a:t>
            </a:r>
            <a:r>
              <a:rPr lang="en-US" dirty="0" err="1"/>
              <a:t>Chunki</a:t>
            </a:r>
            <a:r>
              <a:rPr lang="en-US" dirty="0"/>
              <a:t> </a:t>
            </a:r>
            <a:r>
              <a:rPr lang="en-US" dirty="0" err="1"/>
              <a:t>ular</a:t>
            </a:r>
            <a:r>
              <a:rPr lang="en-US" dirty="0"/>
              <a:t> </a:t>
            </a:r>
            <a:r>
              <a:rPr lang="en-US" dirty="0" err="1"/>
              <a:t>qisqa</a:t>
            </a:r>
            <a:r>
              <a:rPr lang="en-US" dirty="0"/>
              <a:t> </a:t>
            </a:r>
            <a:r>
              <a:rPr lang="en-US" dirty="0" err="1"/>
              <a:t>bo‘ladi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4" name="B)">
            <a:extLst>
              <a:ext uri="{FF2B5EF4-FFF2-40B4-BE49-F238E27FC236}">
                <a16:creationId xmlns:a16="http://schemas.microsoft.com/office/drawing/2014/main" id="{F552E673-BC7F-450A-ADD9-5AEFE68CDDD3}"/>
              </a:ext>
            </a:extLst>
          </p:cNvPr>
          <p:cNvSpPr/>
          <p:nvPr/>
        </p:nvSpPr>
        <p:spPr>
          <a:xfrm>
            <a:off x="1007230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B) </a:t>
            </a:r>
            <a:r>
              <a:rPr lang="en-US" dirty="0" err="1"/>
              <a:t>Chunki</a:t>
            </a:r>
            <a:r>
              <a:rPr lang="en-US" dirty="0"/>
              <a:t> </a:t>
            </a:r>
            <a:r>
              <a:rPr lang="en-US" dirty="0" err="1"/>
              <a:t>ular</a:t>
            </a:r>
            <a:r>
              <a:rPr lang="en-US" dirty="0"/>
              <a:t> </a:t>
            </a:r>
            <a:r>
              <a:rPr lang="en-US" dirty="0" err="1"/>
              <a:t>pullik</a:t>
            </a:r>
            <a:r>
              <a:rPr lang="en-US" dirty="0"/>
              <a:t> </a:t>
            </a:r>
            <a:r>
              <a:rPr lang="en-US" dirty="0" err="1"/>
              <a:t>emas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3" name="A)">
            <a:extLst>
              <a:ext uri="{FF2B5EF4-FFF2-40B4-BE49-F238E27FC236}">
                <a16:creationId xmlns:a16="http://schemas.microsoft.com/office/drawing/2014/main" id="{634FBC3F-8373-4DC9-94C1-CDE3E1D1E0C0}"/>
              </a:ext>
            </a:extLst>
          </p:cNvPr>
          <p:cNvSpPr/>
          <p:nvPr/>
        </p:nvSpPr>
        <p:spPr>
          <a:xfrm>
            <a:off x="1007230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A) </a:t>
            </a:r>
            <a:r>
              <a:rPr lang="en-US" dirty="0" err="1"/>
              <a:t>Chunki</a:t>
            </a:r>
            <a:r>
              <a:rPr lang="en-US" dirty="0"/>
              <a:t> </a:t>
            </a:r>
            <a:r>
              <a:rPr lang="en-US" dirty="0" err="1"/>
              <a:t>ular</a:t>
            </a:r>
            <a:r>
              <a:rPr lang="en-US" dirty="0"/>
              <a:t> </a:t>
            </a:r>
            <a:r>
              <a:rPr lang="en-US" dirty="0" err="1"/>
              <a:t>ilmiy</a:t>
            </a:r>
            <a:r>
              <a:rPr lang="en-US" dirty="0"/>
              <a:t> </a:t>
            </a:r>
            <a:r>
              <a:rPr lang="en-US" dirty="0" err="1"/>
              <a:t>tekshiruvdan</a:t>
            </a:r>
            <a:r>
              <a:rPr lang="en-US" dirty="0"/>
              <a:t> </a:t>
            </a:r>
            <a:r>
              <a:rPr lang="en-US" dirty="0" err="1"/>
              <a:t>o‘tmagan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grpSp>
        <p:nvGrpSpPr>
          <p:cNvPr id="2" name="Savol">
            <a:extLst>
              <a:ext uri="{FF2B5EF4-FFF2-40B4-BE49-F238E27FC236}">
                <a16:creationId xmlns:a16="http://schemas.microsoft.com/office/drawing/2014/main" id="{22F08BA3-AF27-4D89-BC1E-1EB6F4FE5E39}"/>
              </a:ext>
            </a:extLst>
          </p:cNvPr>
          <p:cNvGrpSpPr/>
          <p:nvPr/>
        </p:nvGrpSpPr>
        <p:grpSpPr>
          <a:xfrm>
            <a:off x="0" y="583684"/>
            <a:ext cx="12192000" cy="2877807"/>
            <a:chOff x="0" y="583684"/>
            <a:chExt cx="12192000" cy="2877807"/>
          </a:xfrm>
        </p:grpSpPr>
        <p:cxnSp>
          <p:nvCxnSpPr>
            <p:cNvPr id="10" name="chiziq">
              <a:extLst>
                <a:ext uri="{FF2B5EF4-FFF2-40B4-BE49-F238E27FC236}">
                  <a16:creationId xmlns:a16="http://schemas.microsoft.com/office/drawing/2014/main" id="{CF47F4B3-3091-44AA-AD17-F36A64E4421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2022588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savol_1">
              <a:extLst>
                <a:ext uri="{FF2B5EF4-FFF2-40B4-BE49-F238E27FC236}">
                  <a16:creationId xmlns:a16="http://schemas.microsoft.com/office/drawing/2014/main" id="{2B33CF1D-877C-41E8-84E2-C2442DD1F94F}"/>
                </a:ext>
              </a:extLst>
            </p:cNvPr>
            <p:cNvSpPr/>
            <p:nvPr/>
          </p:nvSpPr>
          <p:spPr>
            <a:xfrm>
              <a:off x="1595944" y="583684"/>
              <a:ext cx="9000111" cy="2877807"/>
            </a:xfrm>
            <a:prstGeom prst="snip2DiagRect">
              <a:avLst>
                <a:gd name="adj1" fmla="val 50000"/>
                <a:gd name="adj2" fmla="val 50000"/>
              </a:avLst>
            </a:prstGeom>
            <a:solidFill>
              <a:srgbClr val="00008D"/>
            </a:solidFill>
            <a:ln w="38100">
              <a:solidFill>
                <a:schemeClr val="bg1"/>
              </a:solidFill>
            </a:ln>
            <a:effectLst>
              <a:innerShdw blurRad="508000">
                <a:srgbClr val="01C3FF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I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( 200 )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b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</a:b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Nima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sababdan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ijtimoiy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tarmoqlardagi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postlar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ilmiy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ishda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asosiy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manba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bo‘la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olmaydi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?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endParaRPr>
            </a:p>
          </p:txBody>
        </p:sp>
      </p:grpSp>
      <p:grpSp>
        <p:nvGrpSpPr>
          <p:cNvPr id="20" name="Light">
            <a:extLst>
              <a:ext uri="{FF2B5EF4-FFF2-40B4-BE49-F238E27FC236}">
                <a16:creationId xmlns:a16="http://schemas.microsoft.com/office/drawing/2014/main" id="{F8D00E96-D7DB-4165-A6AE-CEF011E7024A}"/>
              </a:ext>
            </a:extLst>
          </p:cNvPr>
          <p:cNvGrpSpPr/>
          <p:nvPr/>
        </p:nvGrpSpPr>
        <p:grpSpPr>
          <a:xfrm>
            <a:off x="1458784" y="1885427"/>
            <a:ext cx="274320" cy="274320"/>
            <a:chOff x="1790899" y="1584772"/>
            <a:chExt cx="274320" cy="274320"/>
          </a:xfrm>
        </p:grpSpPr>
        <p:sp>
          <p:nvSpPr>
            <p:cNvPr id="21" name="light_2">
              <a:extLst>
                <a:ext uri="{FF2B5EF4-FFF2-40B4-BE49-F238E27FC236}">
                  <a16:creationId xmlns:a16="http://schemas.microsoft.com/office/drawing/2014/main" id="{B03D3D49-5D39-4E98-A60E-C37E5B0B3013}"/>
                </a:ext>
              </a:extLst>
            </p:cNvPr>
            <p:cNvSpPr/>
            <p:nvPr/>
          </p:nvSpPr>
          <p:spPr>
            <a:xfrm>
              <a:off x="1790899" y="1584772"/>
              <a:ext cx="274320" cy="274320"/>
            </a:xfrm>
            <a:prstGeom prst="ellipse">
              <a:avLst/>
            </a:prstGeom>
            <a:solidFill>
              <a:schemeClr val="bg1"/>
            </a:solidFill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light_1">
              <a:extLst>
                <a:ext uri="{FF2B5EF4-FFF2-40B4-BE49-F238E27FC236}">
                  <a16:creationId xmlns:a16="http://schemas.microsoft.com/office/drawing/2014/main" id="{AC94C2FE-DF8D-4196-8F38-227725B04C3F}"/>
                </a:ext>
              </a:extLst>
            </p:cNvPr>
            <p:cNvSpPr/>
            <p:nvPr/>
          </p:nvSpPr>
          <p:spPr>
            <a:xfrm>
              <a:off x="1882339" y="1676212"/>
              <a:ext cx="91440" cy="91440"/>
            </a:xfrm>
            <a:prstGeom prst="ellipse">
              <a:avLst/>
            </a:prstGeom>
            <a:solidFill>
              <a:schemeClr val="bg1"/>
            </a:solidFill>
            <a:effectLst>
              <a:softEdge rad="381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7" name="Прямоугольник: скругленные углы 6">
            <a:hlinkClick r:id="rId2" action="ppaction://hlinksldjump"/>
            <a:extLst>
              <a:ext uri="{FF2B5EF4-FFF2-40B4-BE49-F238E27FC236}">
                <a16:creationId xmlns:a16="http://schemas.microsoft.com/office/drawing/2014/main" id="{9A825815-AF70-456A-8B43-415F78FAD35D}"/>
              </a:ext>
            </a:extLst>
          </p:cNvPr>
          <p:cNvSpPr/>
          <p:nvPr/>
        </p:nvSpPr>
        <p:spPr>
          <a:xfrm>
            <a:off x="5376043" y="5923293"/>
            <a:ext cx="1439914" cy="583461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Savollar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09373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0" presetClass="path" presetSubtype="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0026 -0.00047 L 0.11797 -0.21065 L 0.6194 -0.21019 L 0.73776 -0.00047 L 0.61992 0.20949 L 0.11797 0.20949 L -0.00026 -0.00047 Z " pathEditMode="relative" ptsTypes="AAAAAAA">
                                      <p:cBhvr>
                                        <p:cTn id="33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39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40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50"/>
                            </p:stCondLst>
                            <p:childTnLst>
                              <p:par>
                                <p:cTn id="4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54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55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64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65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74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75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8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6" grpId="2" animBg="1"/>
      <p:bldP spid="15" grpId="0" animBg="1"/>
      <p:bldP spid="15" grpId="1" animBg="1"/>
      <p:bldP spid="15" grpId="2" animBg="1"/>
      <p:bldP spid="14" grpId="0" animBg="1"/>
      <p:bldP spid="14" grpId="1" animBg="1"/>
      <p:bldP spid="14" grpId="2" animBg="1"/>
      <p:bldP spid="13" grpId="0" animBg="1"/>
      <p:bldP spid="13" grpId="1" animBg="1"/>
      <p:bldP spid="13" grpId="2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D"/>
            </a:gs>
            <a:gs pos="95000">
              <a:srgbClr val="00001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Chiziq">
            <a:extLst>
              <a:ext uri="{FF2B5EF4-FFF2-40B4-BE49-F238E27FC236}">
                <a16:creationId xmlns:a16="http://schemas.microsoft.com/office/drawing/2014/main" id="{0D918083-D8E4-420E-AA73-B91476035100}"/>
              </a:ext>
            </a:extLst>
          </p:cNvPr>
          <p:cNvGrpSpPr/>
          <p:nvPr/>
        </p:nvGrpSpPr>
        <p:grpSpPr>
          <a:xfrm>
            <a:off x="0" y="4297680"/>
            <a:ext cx="12192000" cy="1188720"/>
            <a:chOff x="0" y="4297680"/>
            <a:chExt cx="12192000" cy="1188720"/>
          </a:xfrm>
        </p:grpSpPr>
        <p:cxnSp>
          <p:nvCxnSpPr>
            <p:cNvPr id="11" name="chiziq_2">
              <a:extLst>
                <a:ext uri="{FF2B5EF4-FFF2-40B4-BE49-F238E27FC236}">
                  <a16:creationId xmlns:a16="http://schemas.microsoft.com/office/drawing/2014/main" id="{4B2E9C59-88D6-4DAE-B779-502D680E93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429768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hiziq_1">
              <a:extLst>
                <a:ext uri="{FF2B5EF4-FFF2-40B4-BE49-F238E27FC236}">
                  <a16:creationId xmlns:a16="http://schemas.microsoft.com/office/drawing/2014/main" id="{7EE73B7E-DA95-4BD2-BA7F-05F34670B7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548640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D)">
            <a:extLst>
              <a:ext uri="{FF2B5EF4-FFF2-40B4-BE49-F238E27FC236}">
                <a16:creationId xmlns:a16="http://schemas.microsoft.com/office/drawing/2014/main" id="{DEF22153-A736-4995-AC0B-CF3DA8C1EC1F}"/>
              </a:ext>
            </a:extLst>
          </p:cNvPr>
          <p:cNvSpPr/>
          <p:nvPr/>
        </p:nvSpPr>
        <p:spPr>
          <a:xfrm>
            <a:off x="7011948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D) </a:t>
            </a:r>
            <a:r>
              <a:rPr lang="en-US" dirty="0" err="1"/>
              <a:t>Natijalarni</a:t>
            </a:r>
            <a:r>
              <a:rPr lang="en-US" dirty="0"/>
              <a:t> </a:t>
            </a:r>
            <a:r>
              <a:rPr lang="en-US" dirty="0" err="1"/>
              <a:t>tezroq</a:t>
            </a:r>
            <a:r>
              <a:rPr lang="en-US" dirty="0"/>
              <a:t> </a:t>
            </a:r>
            <a:r>
              <a:rPr lang="en-US" dirty="0" err="1"/>
              <a:t>ko‘rsatadi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5" name="C)">
            <a:extLst>
              <a:ext uri="{FF2B5EF4-FFF2-40B4-BE49-F238E27FC236}">
                <a16:creationId xmlns:a16="http://schemas.microsoft.com/office/drawing/2014/main" id="{5C79462F-9625-4F4D-800A-986843848082}"/>
              </a:ext>
            </a:extLst>
          </p:cNvPr>
          <p:cNvSpPr/>
          <p:nvPr/>
        </p:nvSpPr>
        <p:spPr>
          <a:xfrm>
            <a:off x="7011948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C) </a:t>
            </a:r>
            <a:r>
              <a:rPr lang="en-US" dirty="0" err="1"/>
              <a:t>Faqat</a:t>
            </a:r>
            <a:r>
              <a:rPr lang="en-US" dirty="0"/>
              <a:t> </a:t>
            </a:r>
            <a:r>
              <a:rPr lang="en-US" dirty="0" err="1"/>
              <a:t>bepul</a:t>
            </a:r>
            <a:r>
              <a:rPr lang="en-US" dirty="0"/>
              <a:t> </a:t>
            </a:r>
            <a:r>
              <a:rPr lang="en-US" dirty="0" err="1"/>
              <a:t>materiallarni</a:t>
            </a:r>
            <a:r>
              <a:rPr lang="en-US" dirty="0"/>
              <a:t> </a:t>
            </a:r>
            <a:r>
              <a:rPr lang="en-US" dirty="0" err="1"/>
              <a:t>beradi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4" name="B)">
            <a:extLst>
              <a:ext uri="{FF2B5EF4-FFF2-40B4-BE49-F238E27FC236}">
                <a16:creationId xmlns:a16="http://schemas.microsoft.com/office/drawing/2014/main" id="{F552E673-BC7F-450A-ADD9-5AEFE68CDDD3}"/>
              </a:ext>
            </a:extLst>
          </p:cNvPr>
          <p:cNvSpPr/>
          <p:nvPr/>
        </p:nvSpPr>
        <p:spPr>
          <a:xfrm>
            <a:off x="1007230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B) </a:t>
            </a:r>
            <a:r>
              <a:rPr lang="en-US" dirty="0" err="1"/>
              <a:t>Asosan</a:t>
            </a:r>
            <a:r>
              <a:rPr lang="en-US" dirty="0"/>
              <a:t> </a:t>
            </a:r>
            <a:r>
              <a:rPr lang="en-US" dirty="0" err="1"/>
              <a:t>ilmiy</a:t>
            </a:r>
            <a:r>
              <a:rPr lang="en-US" dirty="0"/>
              <a:t> </a:t>
            </a:r>
            <a:r>
              <a:rPr lang="en-US" dirty="0" err="1"/>
              <a:t>maqola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dissertatsiyalarni</a:t>
            </a:r>
            <a:r>
              <a:rPr lang="en-US" dirty="0"/>
              <a:t> </a:t>
            </a:r>
            <a:r>
              <a:rPr lang="en-US" dirty="0" err="1"/>
              <a:t>chiqaradi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3" name="A)">
            <a:extLst>
              <a:ext uri="{FF2B5EF4-FFF2-40B4-BE49-F238E27FC236}">
                <a16:creationId xmlns:a16="http://schemas.microsoft.com/office/drawing/2014/main" id="{634FBC3F-8373-4DC9-94C1-CDE3E1D1E0C0}"/>
              </a:ext>
            </a:extLst>
          </p:cNvPr>
          <p:cNvSpPr/>
          <p:nvPr/>
        </p:nvSpPr>
        <p:spPr>
          <a:xfrm>
            <a:off x="1007230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A) </a:t>
            </a:r>
            <a:r>
              <a:rPr lang="en-US" dirty="0" err="1"/>
              <a:t>Faqat</a:t>
            </a:r>
            <a:r>
              <a:rPr lang="en-US" dirty="0"/>
              <a:t> </a:t>
            </a:r>
            <a:r>
              <a:rPr lang="en-US" dirty="0" err="1"/>
              <a:t>ingliz</a:t>
            </a:r>
            <a:r>
              <a:rPr lang="en-US" dirty="0"/>
              <a:t> </a:t>
            </a:r>
            <a:r>
              <a:rPr lang="en-US" dirty="0" err="1"/>
              <a:t>tilidagi</a:t>
            </a:r>
            <a:r>
              <a:rPr lang="en-US" dirty="0"/>
              <a:t> </a:t>
            </a:r>
            <a:r>
              <a:rPr lang="en-US" dirty="0" err="1"/>
              <a:t>saytlarni</a:t>
            </a:r>
            <a:r>
              <a:rPr lang="en-US" dirty="0"/>
              <a:t> </a:t>
            </a:r>
            <a:r>
              <a:rPr lang="en-US" dirty="0" err="1"/>
              <a:t>ko‘rsatadi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grpSp>
        <p:nvGrpSpPr>
          <p:cNvPr id="2" name="Savol">
            <a:extLst>
              <a:ext uri="{FF2B5EF4-FFF2-40B4-BE49-F238E27FC236}">
                <a16:creationId xmlns:a16="http://schemas.microsoft.com/office/drawing/2014/main" id="{22F08BA3-AF27-4D89-BC1E-1EB6F4FE5E39}"/>
              </a:ext>
            </a:extLst>
          </p:cNvPr>
          <p:cNvGrpSpPr/>
          <p:nvPr/>
        </p:nvGrpSpPr>
        <p:grpSpPr>
          <a:xfrm>
            <a:off x="0" y="583684"/>
            <a:ext cx="12192000" cy="2877807"/>
            <a:chOff x="0" y="583684"/>
            <a:chExt cx="12192000" cy="2877807"/>
          </a:xfrm>
        </p:grpSpPr>
        <p:cxnSp>
          <p:nvCxnSpPr>
            <p:cNvPr id="10" name="chiziq">
              <a:extLst>
                <a:ext uri="{FF2B5EF4-FFF2-40B4-BE49-F238E27FC236}">
                  <a16:creationId xmlns:a16="http://schemas.microsoft.com/office/drawing/2014/main" id="{CF47F4B3-3091-44AA-AD17-F36A64E4421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2022588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savol_1">
              <a:extLst>
                <a:ext uri="{FF2B5EF4-FFF2-40B4-BE49-F238E27FC236}">
                  <a16:creationId xmlns:a16="http://schemas.microsoft.com/office/drawing/2014/main" id="{2B33CF1D-877C-41E8-84E2-C2442DD1F94F}"/>
                </a:ext>
              </a:extLst>
            </p:cNvPr>
            <p:cNvSpPr/>
            <p:nvPr/>
          </p:nvSpPr>
          <p:spPr>
            <a:xfrm>
              <a:off x="1595944" y="583684"/>
              <a:ext cx="9000111" cy="2877807"/>
            </a:xfrm>
            <a:prstGeom prst="snip2DiagRect">
              <a:avLst>
                <a:gd name="adj1" fmla="val 50000"/>
                <a:gd name="adj2" fmla="val 50000"/>
              </a:avLst>
            </a:prstGeom>
            <a:solidFill>
              <a:srgbClr val="00008D"/>
            </a:solidFill>
            <a:ln w="38100">
              <a:solidFill>
                <a:schemeClr val="bg1"/>
              </a:solidFill>
            </a:ln>
            <a:effectLst>
              <a:innerShdw blurRad="508000">
                <a:srgbClr val="01C3FF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I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( 300 )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b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</a:b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Google Scholar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oddiy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Google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qidiruv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tizimidan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nimasi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bilan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farq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qiladi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?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endParaRPr>
            </a:p>
          </p:txBody>
        </p:sp>
      </p:grpSp>
      <p:grpSp>
        <p:nvGrpSpPr>
          <p:cNvPr id="20" name="Light">
            <a:extLst>
              <a:ext uri="{FF2B5EF4-FFF2-40B4-BE49-F238E27FC236}">
                <a16:creationId xmlns:a16="http://schemas.microsoft.com/office/drawing/2014/main" id="{F8D00E96-D7DB-4165-A6AE-CEF011E7024A}"/>
              </a:ext>
            </a:extLst>
          </p:cNvPr>
          <p:cNvGrpSpPr/>
          <p:nvPr/>
        </p:nvGrpSpPr>
        <p:grpSpPr>
          <a:xfrm>
            <a:off x="1458784" y="1885427"/>
            <a:ext cx="274320" cy="274320"/>
            <a:chOff x="1790899" y="1584772"/>
            <a:chExt cx="274320" cy="274320"/>
          </a:xfrm>
        </p:grpSpPr>
        <p:sp>
          <p:nvSpPr>
            <p:cNvPr id="21" name="light_2">
              <a:extLst>
                <a:ext uri="{FF2B5EF4-FFF2-40B4-BE49-F238E27FC236}">
                  <a16:creationId xmlns:a16="http://schemas.microsoft.com/office/drawing/2014/main" id="{B03D3D49-5D39-4E98-A60E-C37E5B0B3013}"/>
                </a:ext>
              </a:extLst>
            </p:cNvPr>
            <p:cNvSpPr/>
            <p:nvPr/>
          </p:nvSpPr>
          <p:spPr>
            <a:xfrm>
              <a:off x="1790899" y="1584772"/>
              <a:ext cx="274320" cy="274320"/>
            </a:xfrm>
            <a:prstGeom prst="ellipse">
              <a:avLst/>
            </a:prstGeom>
            <a:solidFill>
              <a:schemeClr val="bg1"/>
            </a:solidFill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light_1">
              <a:extLst>
                <a:ext uri="{FF2B5EF4-FFF2-40B4-BE49-F238E27FC236}">
                  <a16:creationId xmlns:a16="http://schemas.microsoft.com/office/drawing/2014/main" id="{AC94C2FE-DF8D-4196-8F38-227725B04C3F}"/>
                </a:ext>
              </a:extLst>
            </p:cNvPr>
            <p:cNvSpPr/>
            <p:nvPr/>
          </p:nvSpPr>
          <p:spPr>
            <a:xfrm>
              <a:off x="1882339" y="1676212"/>
              <a:ext cx="91440" cy="91440"/>
            </a:xfrm>
            <a:prstGeom prst="ellipse">
              <a:avLst/>
            </a:prstGeom>
            <a:solidFill>
              <a:schemeClr val="bg1"/>
            </a:solidFill>
            <a:effectLst>
              <a:softEdge rad="381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7" name="Прямоугольник: скругленные углы 6">
            <a:hlinkClick r:id="rId2" action="ppaction://hlinksldjump"/>
            <a:extLst>
              <a:ext uri="{FF2B5EF4-FFF2-40B4-BE49-F238E27FC236}">
                <a16:creationId xmlns:a16="http://schemas.microsoft.com/office/drawing/2014/main" id="{9A825815-AF70-456A-8B43-415F78FAD35D}"/>
              </a:ext>
            </a:extLst>
          </p:cNvPr>
          <p:cNvSpPr/>
          <p:nvPr/>
        </p:nvSpPr>
        <p:spPr>
          <a:xfrm>
            <a:off x="5376043" y="5923293"/>
            <a:ext cx="1439914" cy="583461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Savollar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03873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0" presetClass="path" presetSubtype="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0026 -0.00047 L 0.11797 -0.21065 L 0.6194 -0.21019 L 0.73776 -0.00047 L 0.61992 0.20949 L 0.11797 0.20949 L -0.00026 -0.00047 Z " pathEditMode="relative" ptsTypes="AAAAAAA">
                                      <p:cBhvr>
                                        <p:cTn id="33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39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40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49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50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50"/>
                            </p:stCondLst>
                            <p:childTnLst>
                              <p:par>
                                <p:cTn id="5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64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65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74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75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8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6" grpId="2" animBg="1"/>
      <p:bldP spid="15" grpId="0" animBg="1"/>
      <p:bldP spid="15" grpId="1" animBg="1"/>
      <p:bldP spid="15" grpId="2" animBg="1"/>
      <p:bldP spid="14" grpId="0" animBg="1"/>
      <p:bldP spid="14" grpId="1" animBg="1"/>
      <p:bldP spid="14" grpId="2" animBg="1"/>
      <p:bldP spid="13" grpId="0" animBg="1"/>
      <p:bldP spid="13" grpId="1" animBg="1"/>
      <p:bldP spid="13" grpId="2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D"/>
            </a:gs>
            <a:gs pos="95000">
              <a:srgbClr val="00001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Chiziq">
            <a:extLst>
              <a:ext uri="{FF2B5EF4-FFF2-40B4-BE49-F238E27FC236}">
                <a16:creationId xmlns:a16="http://schemas.microsoft.com/office/drawing/2014/main" id="{0D918083-D8E4-420E-AA73-B91476035100}"/>
              </a:ext>
            </a:extLst>
          </p:cNvPr>
          <p:cNvGrpSpPr/>
          <p:nvPr/>
        </p:nvGrpSpPr>
        <p:grpSpPr>
          <a:xfrm>
            <a:off x="0" y="4297680"/>
            <a:ext cx="12192000" cy="1188720"/>
            <a:chOff x="0" y="4297680"/>
            <a:chExt cx="12192000" cy="1188720"/>
          </a:xfrm>
        </p:grpSpPr>
        <p:cxnSp>
          <p:nvCxnSpPr>
            <p:cNvPr id="11" name="chiziq_2">
              <a:extLst>
                <a:ext uri="{FF2B5EF4-FFF2-40B4-BE49-F238E27FC236}">
                  <a16:creationId xmlns:a16="http://schemas.microsoft.com/office/drawing/2014/main" id="{4B2E9C59-88D6-4DAE-B779-502D680E93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429768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hiziq_1">
              <a:extLst>
                <a:ext uri="{FF2B5EF4-FFF2-40B4-BE49-F238E27FC236}">
                  <a16:creationId xmlns:a16="http://schemas.microsoft.com/office/drawing/2014/main" id="{7EE73B7E-DA95-4BD2-BA7F-05F34670B7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548640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D)">
            <a:extLst>
              <a:ext uri="{FF2B5EF4-FFF2-40B4-BE49-F238E27FC236}">
                <a16:creationId xmlns:a16="http://schemas.microsoft.com/office/drawing/2014/main" id="{DEF22153-A736-4995-AC0B-CF3DA8C1EC1F}"/>
              </a:ext>
            </a:extLst>
          </p:cNvPr>
          <p:cNvSpPr/>
          <p:nvPr/>
        </p:nvSpPr>
        <p:spPr>
          <a:xfrm>
            <a:off x="7011948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D) </a:t>
            </a:r>
            <a:r>
              <a:rPr lang="en-US" dirty="0" err="1"/>
              <a:t>O‘qishga</a:t>
            </a:r>
            <a:r>
              <a:rPr lang="en-US" dirty="0"/>
              <a:t> </a:t>
            </a:r>
            <a:r>
              <a:rPr lang="en-US" dirty="0" err="1"/>
              <a:t>qulayligi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5" name="C)">
            <a:extLst>
              <a:ext uri="{FF2B5EF4-FFF2-40B4-BE49-F238E27FC236}">
                <a16:creationId xmlns:a16="http://schemas.microsoft.com/office/drawing/2014/main" id="{5C79462F-9625-4F4D-800A-986843848082}"/>
              </a:ext>
            </a:extLst>
          </p:cNvPr>
          <p:cNvSpPr/>
          <p:nvPr/>
        </p:nvSpPr>
        <p:spPr>
          <a:xfrm>
            <a:off x="7011948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C) </a:t>
            </a:r>
            <a:r>
              <a:rPr lang="en-US" dirty="0" err="1"/>
              <a:t>Muallif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nashr</a:t>
            </a:r>
            <a:r>
              <a:rPr lang="en-US" dirty="0"/>
              <a:t> </a:t>
            </a:r>
            <a:r>
              <a:rPr lang="en-US" dirty="0" err="1"/>
              <a:t>joyi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4" name="B)">
            <a:extLst>
              <a:ext uri="{FF2B5EF4-FFF2-40B4-BE49-F238E27FC236}">
                <a16:creationId xmlns:a16="http://schemas.microsoft.com/office/drawing/2014/main" id="{F552E673-BC7F-450A-ADD9-5AEFE68CDDD3}"/>
              </a:ext>
            </a:extLst>
          </p:cNvPr>
          <p:cNvSpPr/>
          <p:nvPr/>
        </p:nvSpPr>
        <p:spPr>
          <a:xfrm>
            <a:off x="1007230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B) </a:t>
            </a:r>
            <a:r>
              <a:rPr lang="en-US" dirty="0" err="1"/>
              <a:t>Dizayn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bezak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3" name="A)">
            <a:extLst>
              <a:ext uri="{FF2B5EF4-FFF2-40B4-BE49-F238E27FC236}">
                <a16:creationId xmlns:a16="http://schemas.microsoft.com/office/drawing/2014/main" id="{634FBC3F-8373-4DC9-94C1-CDE3E1D1E0C0}"/>
              </a:ext>
            </a:extLst>
          </p:cNvPr>
          <p:cNvSpPr/>
          <p:nvPr/>
        </p:nvSpPr>
        <p:spPr>
          <a:xfrm>
            <a:off x="1007230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A) </a:t>
            </a:r>
            <a:r>
              <a:rPr lang="en-US" dirty="0" err="1"/>
              <a:t>Matn</a:t>
            </a:r>
            <a:r>
              <a:rPr lang="en-US" dirty="0"/>
              <a:t> </a:t>
            </a:r>
            <a:r>
              <a:rPr lang="en-US" dirty="0" err="1"/>
              <a:t>hajmi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grpSp>
        <p:nvGrpSpPr>
          <p:cNvPr id="2" name="Savol">
            <a:extLst>
              <a:ext uri="{FF2B5EF4-FFF2-40B4-BE49-F238E27FC236}">
                <a16:creationId xmlns:a16="http://schemas.microsoft.com/office/drawing/2014/main" id="{22F08BA3-AF27-4D89-BC1E-1EB6F4FE5E39}"/>
              </a:ext>
            </a:extLst>
          </p:cNvPr>
          <p:cNvGrpSpPr/>
          <p:nvPr/>
        </p:nvGrpSpPr>
        <p:grpSpPr>
          <a:xfrm>
            <a:off x="0" y="583684"/>
            <a:ext cx="12192000" cy="2877807"/>
            <a:chOff x="0" y="583684"/>
            <a:chExt cx="12192000" cy="2877807"/>
          </a:xfrm>
        </p:grpSpPr>
        <p:cxnSp>
          <p:nvCxnSpPr>
            <p:cNvPr id="10" name="chiziq">
              <a:extLst>
                <a:ext uri="{FF2B5EF4-FFF2-40B4-BE49-F238E27FC236}">
                  <a16:creationId xmlns:a16="http://schemas.microsoft.com/office/drawing/2014/main" id="{CF47F4B3-3091-44AA-AD17-F36A64E4421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2022588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savol_1">
              <a:extLst>
                <a:ext uri="{FF2B5EF4-FFF2-40B4-BE49-F238E27FC236}">
                  <a16:creationId xmlns:a16="http://schemas.microsoft.com/office/drawing/2014/main" id="{2B33CF1D-877C-41E8-84E2-C2442DD1F94F}"/>
                </a:ext>
              </a:extLst>
            </p:cNvPr>
            <p:cNvSpPr/>
            <p:nvPr/>
          </p:nvSpPr>
          <p:spPr>
            <a:xfrm>
              <a:off x="1595944" y="583684"/>
              <a:ext cx="9000111" cy="2877807"/>
            </a:xfrm>
            <a:prstGeom prst="snip2DiagRect">
              <a:avLst>
                <a:gd name="adj1" fmla="val 50000"/>
                <a:gd name="adj2" fmla="val 50000"/>
              </a:avLst>
            </a:prstGeom>
            <a:solidFill>
              <a:srgbClr val="00008D"/>
            </a:solidFill>
            <a:ln w="38100">
              <a:solidFill>
                <a:schemeClr val="bg1"/>
              </a:solidFill>
            </a:ln>
            <a:effectLst>
              <a:innerShdw blurRad="508000">
                <a:srgbClr val="01C3FF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I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( 400 )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b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</a:b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Ilmiy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manbaning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ishonchliligini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baholashda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qaysi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omil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ENG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muhim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hisoblanadi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?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endParaRPr>
            </a:p>
          </p:txBody>
        </p:sp>
      </p:grpSp>
      <p:grpSp>
        <p:nvGrpSpPr>
          <p:cNvPr id="20" name="Light">
            <a:extLst>
              <a:ext uri="{FF2B5EF4-FFF2-40B4-BE49-F238E27FC236}">
                <a16:creationId xmlns:a16="http://schemas.microsoft.com/office/drawing/2014/main" id="{F8D00E96-D7DB-4165-A6AE-CEF011E7024A}"/>
              </a:ext>
            </a:extLst>
          </p:cNvPr>
          <p:cNvGrpSpPr/>
          <p:nvPr/>
        </p:nvGrpSpPr>
        <p:grpSpPr>
          <a:xfrm>
            <a:off x="1458784" y="1885427"/>
            <a:ext cx="274320" cy="274320"/>
            <a:chOff x="1790899" y="1584772"/>
            <a:chExt cx="274320" cy="274320"/>
          </a:xfrm>
        </p:grpSpPr>
        <p:sp>
          <p:nvSpPr>
            <p:cNvPr id="21" name="light_2">
              <a:extLst>
                <a:ext uri="{FF2B5EF4-FFF2-40B4-BE49-F238E27FC236}">
                  <a16:creationId xmlns:a16="http://schemas.microsoft.com/office/drawing/2014/main" id="{B03D3D49-5D39-4E98-A60E-C37E5B0B3013}"/>
                </a:ext>
              </a:extLst>
            </p:cNvPr>
            <p:cNvSpPr/>
            <p:nvPr/>
          </p:nvSpPr>
          <p:spPr>
            <a:xfrm>
              <a:off x="1790899" y="1584772"/>
              <a:ext cx="274320" cy="274320"/>
            </a:xfrm>
            <a:prstGeom prst="ellipse">
              <a:avLst/>
            </a:prstGeom>
            <a:solidFill>
              <a:schemeClr val="bg1"/>
            </a:solidFill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light_1">
              <a:extLst>
                <a:ext uri="{FF2B5EF4-FFF2-40B4-BE49-F238E27FC236}">
                  <a16:creationId xmlns:a16="http://schemas.microsoft.com/office/drawing/2014/main" id="{AC94C2FE-DF8D-4196-8F38-227725B04C3F}"/>
                </a:ext>
              </a:extLst>
            </p:cNvPr>
            <p:cNvSpPr/>
            <p:nvPr/>
          </p:nvSpPr>
          <p:spPr>
            <a:xfrm>
              <a:off x="1882339" y="1676212"/>
              <a:ext cx="91440" cy="91440"/>
            </a:xfrm>
            <a:prstGeom prst="ellipse">
              <a:avLst/>
            </a:prstGeom>
            <a:solidFill>
              <a:schemeClr val="bg1"/>
            </a:solidFill>
            <a:effectLst>
              <a:softEdge rad="381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7" name="Прямоугольник: скругленные углы 6">
            <a:hlinkClick r:id="rId2" action="ppaction://hlinksldjump"/>
            <a:extLst>
              <a:ext uri="{FF2B5EF4-FFF2-40B4-BE49-F238E27FC236}">
                <a16:creationId xmlns:a16="http://schemas.microsoft.com/office/drawing/2014/main" id="{9A825815-AF70-456A-8B43-415F78FAD35D}"/>
              </a:ext>
            </a:extLst>
          </p:cNvPr>
          <p:cNvSpPr/>
          <p:nvPr/>
        </p:nvSpPr>
        <p:spPr>
          <a:xfrm>
            <a:off x="5376043" y="5923293"/>
            <a:ext cx="1439914" cy="583461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Savollar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19600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0" presetClass="path" presetSubtype="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0026 -0.00047 L 0.11797 -0.21065 L 0.6194 -0.21019 L 0.73776 -0.00047 L 0.61992 0.20949 L 0.11797 0.20949 L -0.00026 -0.00047 Z " pathEditMode="relative" ptsTypes="AAAAAAA">
                                      <p:cBhvr>
                                        <p:cTn id="33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39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40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49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50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59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60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50"/>
                            </p:stCondLst>
                            <p:childTnLst>
                              <p:par>
                                <p:cTn id="6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74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75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8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6" grpId="2" animBg="1"/>
      <p:bldP spid="15" grpId="0" animBg="1"/>
      <p:bldP spid="15" grpId="1" animBg="1"/>
      <p:bldP spid="15" grpId="2" animBg="1"/>
      <p:bldP spid="14" grpId="0" animBg="1"/>
      <p:bldP spid="14" grpId="1" animBg="1"/>
      <p:bldP spid="14" grpId="2" animBg="1"/>
      <p:bldP spid="13" grpId="0" animBg="1"/>
      <p:bldP spid="13" grpId="1" animBg="1"/>
      <p:bldP spid="13" grpId="2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D"/>
            </a:gs>
            <a:gs pos="95000">
              <a:srgbClr val="00001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Chiziq">
            <a:extLst>
              <a:ext uri="{FF2B5EF4-FFF2-40B4-BE49-F238E27FC236}">
                <a16:creationId xmlns:a16="http://schemas.microsoft.com/office/drawing/2014/main" id="{0D918083-D8E4-420E-AA73-B91476035100}"/>
              </a:ext>
            </a:extLst>
          </p:cNvPr>
          <p:cNvGrpSpPr/>
          <p:nvPr/>
        </p:nvGrpSpPr>
        <p:grpSpPr>
          <a:xfrm>
            <a:off x="0" y="4297680"/>
            <a:ext cx="12192000" cy="1188720"/>
            <a:chOff x="0" y="4297680"/>
            <a:chExt cx="12192000" cy="1188720"/>
          </a:xfrm>
        </p:grpSpPr>
        <p:cxnSp>
          <p:nvCxnSpPr>
            <p:cNvPr id="11" name="chiziq_2">
              <a:extLst>
                <a:ext uri="{FF2B5EF4-FFF2-40B4-BE49-F238E27FC236}">
                  <a16:creationId xmlns:a16="http://schemas.microsoft.com/office/drawing/2014/main" id="{4B2E9C59-88D6-4DAE-B779-502D680E93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429768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hiziq_1">
              <a:extLst>
                <a:ext uri="{FF2B5EF4-FFF2-40B4-BE49-F238E27FC236}">
                  <a16:creationId xmlns:a16="http://schemas.microsoft.com/office/drawing/2014/main" id="{7EE73B7E-DA95-4BD2-BA7F-05F34670B7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548640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D)">
            <a:extLst>
              <a:ext uri="{FF2B5EF4-FFF2-40B4-BE49-F238E27FC236}">
                <a16:creationId xmlns:a16="http://schemas.microsoft.com/office/drawing/2014/main" id="{DEF22153-A736-4995-AC0B-CF3DA8C1EC1F}"/>
              </a:ext>
            </a:extLst>
          </p:cNvPr>
          <p:cNvSpPr/>
          <p:nvPr/>
        </p:nvSpPr>
        <p:spPr>
          <a:xfrm>
            <a:off x="7011948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D) </a:t>
            </a:r>
            <a:r>
              <a:rPr lang="en-US" dirty="0" err="1"/>
              <a:t>Matn</a:t>
            </a:r>
            <a:r>
              <a:rPr lang="en-US" dirty="0"/>
              <a:t> </a:t>
            </a:r>
            <a:r>
              <a:rPr lang="en-US" dirty="0" err="1"/>
              <a:t>juda</a:t>
            </a:r>
            <a:r>
              <a:rPr lang="en-US" dirty="0"/>
              <a:t> </a:t>
            </a:r>
            <a:r>
              <a:rPr lang="en-US" dirty="0" err="1"/>
              <a:t>chiroyli</a:t>
            </a:r>
            <a:r>
              <a:rPr lang="en-US" dirty="0"/>
              <a:t> </a:t>
            </a:r>
            <a:r>
              <a:rPr lang="en-US" dirty="0" err="1"/>
              <a:t>yozilgan</a:t>
            </a:r>
            <a:r>
              <a:rPr lang="en-US" dirty="0"/>
              <a:t> </a:t>
            </a:r>
            <a:r>
              <a:rPr lang="en-US" dirty="0" err="1"/>
              <a:t>bo‘lsa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5" name="C)">
            <a:extLst>
              <a:ext uri="{FF2B5EF4-FFF2-40B4-BE49-F238E27FC236}">
                <a16:creationId xmlns:a16="http://schemas.microsoft.com/office/drawing/2014/main" id="{5C79462F-9625-4F4D-800A-986843848082}"/>
              </a:ext>
            </a:extLst>
          </p:cNvPr>
          <p:cNvSpPr/>
          <p:nvPr/>
        </p:nvSpPr>
        <p:spPr>
          <a:xfrm>
            <a:off x="7011948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C) </a:t>
            </a:r>
            <a:r>
              <a:rPr lang="en-US" dirty="0" err="1"/>
              <a:t>Ilmiy</a:t>
            </a:r>
            <a:r>
              <a:rPr lang="en-US" dirty="0"/>
              <a:t> </a:t>
            </a:r>
            <a:r>
              <a:rPr lang="en-US" dirty="0" err="1"/>
              <a:t>jurnalda</a:t>
            </a:r>
            <a:r>
              <a:rPr lang="en-US" dirty="0"/>
              <a:t> chop </a:t>
            </a:r>
            <a:r>
              <a:rPr lang="en-US" dirty="0" err="1"/>
              <a:t>etilgan</a:t>
            </a:r>
            <a:r>
              <a:rPr lang="en-US" dirty="0"/>
              <a:t> </a:t>
            </a:r>
            <a:r>
              <a:rPr lang="en-US" dirty="0" err="1"/>
              <a:t>bo‘lsa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4" name="B)">
            <a:extLst>
              <a:ext uri="{FF2B5EF4-FFF2-40B4-BE49-F238E27FC236}">
                <a16:creationId xmlns:a16="http://schemas.microsoft.com/office/drawing/2014/main" id="{F552E673-BC7F-450A-ADD9-5AEFE68CDDD3}"/>
              </a:ext>
            </a:extLst>
          </p:cNvPr>
          <p:cNvSpPr/>
          <p:nvPr/>
        </p:nvSpPr>
        <p:spPr>
          <a:xfrm>
            <a:off x="1007230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B) </a:t>
            </a:r>
            <a:r>
              <a:rPr lang="en-US" dirty="0" err="1"/>
              <a:t>Havolalar</a:t>
            </a:r>
            <a:r>
              <a:rPr lang="en-US" dirty="0"/>
              <a:t> </a:t>
            </a:r>
            <a:r>
              <a:rPr lang="en-US" dirty="0" err="1"/>
              <a:t>mavjud</a:t>
            </a:r>
            <a:r>
              <a:rPr lang="en-US" dirty="0"/>
              <a:t> </a:t>
            </a:r>
            <a:r>
              <a:rPr lang="en-US" dirty="0" err="1"/>
              <a:t>bo‘lsa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3" name="A)">
            <a:extLst>
              <a:ext uri="{FF2B5EF4-FFF2-40B4-BE49-F238E27FC236}">
                <a16:creationId xmlns:a16="http://schemas.microsoft.com/office/drawing/2014/main" id="{634FBC3F-8373-4DC9-94C1-CDE3E1D1E0C0}"/>
              </a:ext>
            </a:extLst>
          </p:cNvPr>
          <p:cNvSpPr/>
          <p:nvPr/>
        </p:nvSpPr>
        <p:spPr>
          <a:xfrm>
            <a:off x="1007230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A) </a:t>
            </a:r>
            <a:r>
              <a:rPr lang="en-US" dirty="0" err="1"/>
              <a:t>Muallifi</a:t>
            </a:r>
            <a:r>
              <a:rPr lang="en-US" dirty="0"/>
              <a:t> </a:t>
            </a:r>
            <a:r>
              <a:rPr lang="en-US" dirty="0" err="1"/>
              <a:t>ko‘rsatilgan</a:t>
            </a:r>
            <a:r>
              <a:rPr lang="en-US" dirty="0"/>
              <a:t> </a:t>
            </a:r>
            <a:r>
              <a:rPr lang="en-US" dirty="0" err="1"/>
              <a:t>bo‘lsa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grpSp>
        <p:nvGrpSpPr>
          <p:cNvPr id="2" name="Savol">
            <a:extLst>
              <a:ext uri="{FF2B5EF4-FFF2-40B4-BE49-F238E27FC236}">
                <a16:creationId xmlns:a16="http://schemas.microsoft.com/office/drawing/2014/main" id="{22F08BA3-AF27-4D89-BC1E-1EB6F4FE5E39}"/>
              </a:ext>
            </a:extLst>
          </p:cNvPr>
          <p:cNvGrpSpPr/>
          <p:nvPr/>
        </p:nvGrpSpPr>
        <p:grpSpPr>
          <a:xfrm>
            <a:off x="0" y="583684"/>
            <a:ext cx="12192000" cy="2877807"/>
            <a:chOff x="0" y="583684"/>
            <a:chExt cx="12192000" cy="2877807"/>
          </a:xfrm>
        </p:grpSpPr>
        <p:cxnSp>
          <p:nvCxnSpPr>
            <p:cNvPr id="10" name="chiziq">
              <a:extLst>
                <a:ext uri="{FF2B5EF4-FFF2-40B4-BE49-F238E27FC236}">
                  <a16:creationId xmlns:a16="http://schemas.microsoft.com/office/drawing/2014/main" id="{CF47F4B3-3091-44AA-AD17-F36A64E4421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2022588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savol_1">
              <a:extLst>
                <a:ext uri="{FF2B5EF4-FFF2-40B4-BE49-F238E27FC236}">
                  <a16:creationId xmlns:a16="http://schemas.microsoft.com/office/drawing/2014/main" id="{2B33CF1D-877C-41E8-84E2-C2442DD1F94F}"/>
                </a:ext>
              </a:extLst>
            </p:cNvPr>
            <p:cNvSpPr/>
            <p:nvPr/>
          </p:nvSpPr>
          <p:spPr>
            <a:xfrm>
              <a:off x="1595944" y="583684"/>
              <a:ext cx="9000111" cy="2877807"/>
            </a:xfrm>
            <a:prstGeom prst="snip2DiagRect">
              <a:avLst>
                <a:gd name="adj1" fmla="val 50000"/>
                <a:gd name="adj2" fmla="val 50000"/>
              </a:avLst>
            </a:prstGeom>
            <a:solidFill>
              <a:srgbClr val="00008D"/>
            </a:solidFill>
            <a:ln w="38100">
              <a:solidFill>
                <a:schemeClr val="bg1"/>
              </a:solidFill>
            </a:ln>
            <a:effectLst>
              <a:innerShdw blurRad="508000">
                <a:srgbClr val="01C3FF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I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( 500 )</a:t>
              </a:r>
            </a:p>
            <a:p>
              <a:pPr algn="ctr">
                <a:defRPr/>
              </a:pPr>
              <a:b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</a:b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Quyidagi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holatlardan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qaysisida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matn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ilmiy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manba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hisoblanmasligi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mumkin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?</a:t>
              </a:r>
            </a:p>
          </p:txBody>
        </p:sp>
      </p:grpSp>
      <p:grpSp>
        <p:nvGrpSpPr>
          <p:cNvPr id="20" name="Light">
            <a:extLst>
              <a:ext uri="{FF2B5EF4-FFF2-40B4-BE49-F238E27FC236}">
                <a16:creationId xmlns:a16="http://schemas.microsoft.com/office/drawing/2014/main" id="{F8D00E96-D7DB-4165-A6AE-CEF011E7024A}"/>
              </a:ext>
            </a:extLst>
          </p:cNvPr>
          <p:cNvGrpSpPr/>
          <p:nvPr/>
        </p:nvGrpSpPr>
        <p:grpSpPr>
          <a:xfrm>
            <a:off x="1458784" y="1885427"/>
            <a:ext cx="274320" cy="274320"/>
            <a:chOff x="1790899" y="1584772"/>
            <a:chExt cx="274320" cy="274320"/>
          </a:xfrm>
        </p:grpSpPr>
        <p:sp>
          <p:nvSpPr>
            <p:cNvPr id="21" name="light_2">
              <a:extLst>
                <a:ext uri="{FF2B5EF4-FFF2-40B4-BE49-F238E27FC236}">
                  <a16:creationId xmlns:a16="http://schemas.microsoft.com/office/drawing/2014/main" id="{B03D3D49-5D39-4E98-A60E-C37E5B0B3013}"/>
                </a:ext>
              </a:extLst>
            </p:cNvPr>
            <p:cNvSpPr/>
            <p:nvPr/>
          </p:nvSpPr>
          <p:spPr>
            <a:xfrm>
              <a:off x="1790899" y="1584772"/>
              <a:ext cx="274320" cy="274320"/>
            </a:xfrm>
            <a:prstGeom prst="ellipse">
              <a:avLst/>
            </a:prstGeom>
            <a:solidFill>
              <a:schemeClr val="bg1"/>
            </a:solidFill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light_1">
              <a:extLst>
                <a:ext uri="{FF2B5EF4-FFF2-40B4-BE49-F238E27FC236}">
                  <a16:creationId xmlns:a16="http://schemas.microsoft.com/office/drawing/2014/main" id="{AC94C2FE-DF8D-4196-8F38-227725B04C3F}"/>
                </a:ext>
              </a:extLst>
            </p:cNvPr>
            <p:cNvSpPr/>
            <p:nvPr/>
          </p:nvSpPr>
          <p:spPr>
            <a:xfrm>
              <a:off x="1882339" y="1676212"/>
              <a:ext cx="91440" cy="91440"/>
            </a:xfrm>
            <a:prstGeom prst="ellipse">
              <a:avLst/>
            </a:prstGeom>
            <a:solidFill>
              <a:schemeClr val="bg1"/>
            </a:solidFill>
            <a:effectLst>
              <a:softEdge rad="381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7" name="Прямоугольник: скругленные углы 6">
            <a:hlinkClick r:id="rId2" action="ppaction://hlinksldjump"/>
            <a:extLst>
              <a:ext uri="{FF2B5EF4-FFF2-40B4-BE49-F238E27FC236}">
                <a16:creationId xmlns:a16="http://schemas.microsoft.com/office/drawing/2014/main" id="{9A825815-AF70-456A-8B43-415F78FAD35D}"/>
              </a:ext>
            </a:extLst>
          </p:cNvPr>
          <p:cNvSpPr/>
          <p:nvPr/>
        </p:nvSpPr>
        <p:spPr>
          <a:xfrm>
            <a:off x="5376043" y="5923293"/>
            <a:ext cx="1439914" cy="583461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Savollar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64975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0" presetClass="path" presetSubtype="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0026 -0.00047 L 0.11797 -0.21065 L 0.6194 -0.21019 L 0.73776 -0.00047 L 0.61992 0.20949 L 0.11797 0.20949 L -0.00026 -0.00047 Z " pathEditMode="relative" ptsTypes="AAAAAAA">
                                      <p:cBhvr>
                                        <p:cTn id="33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39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40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49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50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59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60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>
                      <p:stCondLst>
                        <p:cond delay="0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69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70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50"/>
                            </p:stCondLst>
                            <p:childTnLst>
                              <p:par>
                                <p:cTn id="7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6" grpId="2" animBg="1"/>
      <p:bldP spid="15" grpId="0" animBg="1"/>
      <p:bldP spid="15" grpId="1" animBg="1"/>
      <p:bldP spid="15" grpId="2" animBg="1"/>
      <p:bldP spid="14" grpId="0" animBg="1"/>
      <p:bldP spid="14" grpId="1" animBg="1"/>
      <p:bldP spid="14" grpId="2" animBg="1"/>
      <p:bldP spid="13" grpId="0" animBg="1"/>
      <p:bldP spid="13" grpId="1" animBg="1"/>
      <p:bldP spid="13" grpId="2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D"/>
            </a:gs>
            <a:gs pos="95000">
              <a:srgbClr val="00001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Chiziq">
            <a:extLst>
              <a:ext uri="{FF2B5EF4-FFF2-40B4-BE49-F238E27FC236}">
                <a16:creationId xmlns:a16="http://schemas.microsoft.com/office/drawing/2014/main" id="{0D918083-D8E4-420E-AA73-B91476035100}"/>
              </a:ext>
            </a:extLst>
          </p:cNvPr>
          <p:cNvGrpSpPr/>
          <p:nvPr/>
        </p:nvGrpSpPr>
        <p:grpSpPr>
          <a:xfrm>
            <a:off x="0" y="4297680"/>
            <a:ext cx="12192000" cy="1188720"/>
            <a:chOff x="0" y="4297680"/>
            <a:chExt cx="12192000" cy="1188720"/>
          </a:xfrm>
        </p:grpSpPr>
        <p:cxnSp>
          <p:nvCxnSpPr>
            <p:cNvPr id="11" name="chiziq_2">
              <a:extLst>
                <a:ext uri="{FF2B5EF4-FFF2-40B4-BE49-F238E27FC236}">
                  <a16:creationId xmlns:a16="http://schemas.microsoft.com/office/drawing/2014/main" id="{4B2E9C59-88D6-4DAE-B779-502D680E93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429768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hiziq_1">
              <a:extLst>
                <a:ext uri="{FF2B5EF4-FFF2-40B4-BE49-F238E27FC236}">
                  <a16:creationId xmlns:a16="http://schemas.microsoft.com/office/drawing/2014/main" id="{7EE73B7E-DA95-4BD2-BA7F-05F34670B7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548640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D)">
            <a:extLst>
              <a:ext uri="{FF2B5EF4-FFF2-40B4-BE49-F238E27FC236}">
                <a16:creationId xmlns:a16="http://schemas.microsoft.com/office/drawing/2014/main" id="{DEF22153-A736-4995-AC0B-CF3DA8C1EC1F}"/>
              </a:ext>
            </a:extLst>
          </p:cNvPr>
          <p:cNvSpPr/>
          <p:nvPr/>
        </p:nvSpPr>
        <p:spPr>
          <a:xfrm>
            <a:off x="7011948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D) </a:t>
            </a:r>
            <a:r>
              <a:rPr lang="en-US" dirty="0" err="1"/>
              <a:t>Faqat</a:t>
            </a:r>
            <a:r>
              <a:rPr lang="en-US" dirty="0"/>
              <a:t> </a:t>
            </a:r>
            <a:r>
              <a:rPr lang="en-US" dirty="0" err="1"/>
              <a:t>ilmiy</a:t>
            </a:r>
            <a:r>
              <a:rPr lang="en-US" dirty="0"/>
              <a:t> </a:t>
            </a:r>
            <a:r>
              <a:rPr lang="en-US" dirty="0" err="1"/>
              <a:t>jurnallarni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5" name="C)">
            <a:extLst>
              <a:ext uri="{FF2B5EF4-FFF2-40B4-BE49-F238E27FC236}">
                <a16:creationId xmlns:a16="http://schemas.microsoft.com/office/drawing/2014/main" id="{5C79462F-9625-4F4D-800A-986843848082}"/>
              </a:ext>
            </a:extLst>
          </p:cNvPr>
          <p:cNvSpPr/>
          <p:nvPr/>
        </p:nvSpPr>
        <p:spPr>
          <a:xfrm>
            <a:off x="7011948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C) </a:t>
            </a:r>
            <a:r>
              <a:rPr lang="en-US" dirty="0" err="1"/>
              <a:t>Ma’lumot</a:t>
            </a:r>
            <a:r>
              <a:rPr lang="en-US" dirty="0"/>
              <a:t> </a:t>
            </a:r>
            <a:r>
              <a:rPr lang="en-US" dirty="0" err="1"/>
              <a:t>olinadigan</a:t>
            </a:r>
            <a:r>
              <a:rPr lang="en-US" dirty="0"/>
              <a:t> </a:t>
            </a:r>
            <a:r>
              <a:rPr lang="en-US" dirty="0" err="1"/>
              <a:t>har</a:t>
            </a:r>
            <a:r>
              <a:rPr lang="en-US" dirty="0"/>
              <a:t> </a:t>
            </a:r>
            <a:r>
              <a:rPr lang="en-US" dirty="0" err="1"/>
              <a:t>qanday</a:t>
            </a:r>
            <a:r>
              <a:rPr lang="en-US" dirty="0"/>
              <a:t> </a:t>
            </a:r>
            <a:r>
              <a:rPr lang="en-US" dirty="0" err="1"/>
              <a:t>vositani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4" name="B)">
            <a:extLst>
              <a:ext uri="{FF2B5EF4-FFF2-40B4-BE49-F238E27FC236}">
                <a16:creationId xmlns:a16="http://schemas.microsoft.com/office/drawing/2014/main" id="{F552E673-BC7F-450A-ADD9-5AEFE68CDDD3}"/>
              </a:ext>
            </a:extLst>
          </p:cNvPr>
          <p:cNvSpPr/>
          <p:nvPr/>
        </p:nvSpPr>
        <p:spPr>
          <a:xfrm>
            <a:off x="1007230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B) </a:t>
            </a:r>
            <a:r>
              <a:rPr lang="en-US" dirty="0" err="1"/>
              <a:t>Faqat</a:t>
            </a:r>
            <a:r>
              <a:rPr lang="en-US" dirty="0"/>
              <a:t> internet </a:t>
            </a:r>
            <a:r>
              <a:rPr lang="en-US" dirty="0" err="1"/>
              <a:t>saytlarini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3" name="A)">
            <a:extLst>
              <a:ext uri="{FF2B5EF4-FFF2-40B4-BE49-F238E27FC236}">
                <a16:creationId xmlns:a16="http://schemas.microsoft.com/office/drawing/2014/main" id="{634FBC3F-8373-4DC9-94C1-CDE3E1D1E0C0}"/>
              </a:ext>
            </a:extLst>
          </p:cNvPr>
          <p:cNvSpPr/>
          <p:nvPr/>
        </p:nvSpPr>
        <p:spPr>
          <a:xfrm>
            <a:off x="1007230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A) </a:t>
            </a:r>
            <a:r>
              <a:rPr lang="en-US" dirty="0" err="1"/>
              <a:t>Faqat</a:t>
            </a:r>
            <a:r>
              <a:rPr lang="en-US" dirty="0"/>
              <a:t> </a:t>
            </a:r>
            <a:r>
              <a:rPr lang="en-US" dirty="0" err="1"/>
              <a:t>kitob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maqolalarni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grpSp>
        <p:nvGrpSpPr>
          <p:cNvPr id="2" name="Savol">
            <a:extLst>
              <a:ext uri="{FF2B5EF4-FFF2-40B4-BE49-F238E27FC236}">
                <a16:creationId xmlns:a16="http://schemas.microsoft.com/office/drawing/2014/main" id="{22F08BA3-AF27-4D89-BC1E-1EB6F4FE5E39}"/>
              </a:ext>
            </a:extLst>
          </p:cNvPr>
          <p:cNvGrpSpPr/>
          <p:nvPr/>
        </p:nvGrpSpPr>
        <p:grpSpPr>
          <a:xfrm>
            <a:off x="0" y="583684"/>
            <a:ext cx="12192000" cy="2877807"/>
            <a:chOff x="0" y="583684"/>
            <a:chExt cx="12192000" cy="2877807"/>
          </a:xfrm>
        </p:grpSpPr>
        <p:cxnSp>
          <p:nvCxnSpPr>
            <p:cNvPr id="10" name="chiziq">
              <a:extLst>
                <a:ext uri="{FF2B5EF4-FFF2-40B4-BE49-F238E27FC236}">
                  <a16:creationId xmlns:a16="http://schemas.microsoft.com/office/drawing/2014/main" id="{CF47F4B3-3091-44AA-AD17-F36A64E4421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2022588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savol_1">
              <a:extLst>
                <a:ext uri="{FF2B5EF4-FFF2-40B4-BE49-F238E27FC236}">
                  <a16:creationId xmlns:a16="http://schemas.microsoft.com/office/drawing/2014/main" id="{2B33CF1D-877C-41E8-84E2-C2442DD1F94F}"/>
                </a:ext>
              </a:extLst>
            </p:cNvPr>
            <p:cNvSpPr/>
            <p:nvPr/>
          </p:nvSpPr>
          <p:spPr>
            <a:xfrm>
              <a:off x="1595944" y="583684"/>
              <a:ext cx="9000111" cy="2877807"/>
            </a:xfrm>
            <a:prstGeom prst="snip2DiagRect">
              <a:avLst>
                <a:gd name="adj1" fmla="val 50000"/>
                <a:gd name="adj2" fmla="val 50000"/>
              </a:avLst>
            </a:prstGeom>
            <a:solidFill>
              <a:srgbClr val="00008D"/>
            </a:solidFill>
            <a:ln w="38100">
              <a:solidFill>
                <a:schemeClr val="bg1"/>
              </a:solidFill>
            </a:ln>
            <a:effectLst>
              <a:innerShdw blurRad="508000">
                <a:srgbClr val="01C3FF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II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( 100 )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b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</a:b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Axborot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manbasi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deganda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nimani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tushunamiz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?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endParaRPr>
            </a:p>
          </p:txBody>
        </p:sp>
      </p:grpSp>
      <p:grpSp>
        <p:nvGrpSpPr>
          <p:cNvPr id="20" name="Light">
            <a:extLst>
              <a:ext uri="{FF2B5EF4-FFF2-40B4-BE49-F238E27FC236}">
                <a16:creationId xmlns:a16="http://schemas.microsoft.com/office/drawing/2014/main" id="{F8D00E96-D7DB-4165-A6AE-CEF011E7024A}"/>
              </a:ext>
            </a:extLst>
          </p:cNvPr>
          <p:cNvGrpSpPr/>
          <p:nvPr/>
        </p:nvGrpSpPr>
        <p:grpSpPr>
          <a:xfrm>
            <a:off x="1458784" y="1885427"/>
            <a:ext cx="274320" cy="274320"/>
            <a:chOff x="1790899" y="1584772"/>
            <a:chExt cx="274320" cy="274320"/>
          </a:xfrm>
        </p:grpSpPr>
        <p:sp>
          <p:nvSpPr>
            <p:cNvPr id="21" name="light_2">
              <a:extLst>
                <a:ext uri="{FF2B5EF4-FFF2-40B4-BE49-F238E27FC236}">
                  <a16:creationId xmlns:a16="http://schemas.microsoft.com/office/drawing/2014/main" id="{B03D3D49-5D39-4E98-A60E-C37E5B0B3013}"/>
                </a:ext>
              </a:extLst>
            </p:cNvPr>
            <p:cNvSpPr/>
            <p:nvPr/>
          </p:nvSpPr>
          <p:spPr>
            <a:xfrm>
              <a:off x="1790899" y="1584772"/>
              <a:ext cx="274320" cy="274320"/>
            </a:xfrm>
            <a:prstGeom prst="ellipse">
              <a:avLst/>
            </a:prstGeom>
            <a:solidFill>
              <a:schemeClr val="bg1"/>
            </a:solidFill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light_1">
              <a:extLst>
                <a:ext uri="{FF2B5EF4-FFF2-40B4-BE49-F238E27FC236}">
                  <a16:creationId xmlns:a16="http://schemas.microsoft.com/office/drawing/2014/main" id="{AC94C2FE-DF8D-4196-8F38-227725B04C3F}"/>
                </a:ext>
              </a:extLst>
            </p:cNvPr>
            <p:cNvSpPr/>
            <p:nvPr/>
          </p:nvSpPr>
          <p:spPr>
            <a:xfrm>
              <a:off x="1882339" y="1676212"/>
              <a:ext cx="91440" cy="91440"/>
            </a:xfrm>
            <a:prstGeom prst="ellipse">
              <a:avLst/>
            </a:prstGeom>
            <a:solidFill>
              <a:schemeClr val="bg1"/>
            </a:solidFill>
            <a:effectLst>
              <a:softEdge rad="381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7" name="Прямоугольник: скругленные углы 6">
            <a:hlinkClick r:id="rId2" action="ppaction://hlinksldjump"/>
            <a:extLst>
              <a:ext uri="{FF2B5EF4-FFF2-40B4-BE49-F238E27FC236}">
                <a16:creationId xmlns:a16="http://schemas.microsoft.com/office/drawing/2014/main" id="{9A825815-AF70-456A-8B43-415F78FAD35D}"/>
              </a:ext>
            </a:extLst>
          </p:cNvPr>
          <p:cNvSpPr/>
          <p:nvPr/>
        </p:nvSpPr>
        <p:spPr>
          <a:xfrm>
            <a:off x="5376043" y="5923293"/>
            <a:ext cx="1439914" cy="583461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Savollar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96625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0" presetClass="path" presetSubtype="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0026 -0.00047 L 0.11797 -0.21065 L 0.6194 -0.21019 L 0.73776 -0.00047 L 0.61992 0.20949 L 0.11797 0.20949 L -0.00026 -0.00047 Z " pathEditMode="relative" ptsTypes="AAAAAAA">
                                      <p:cBhvr>
                                        <p:cTn id="33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39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40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49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50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59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60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50"/>
                            </p:stCondLst>
                            <p:childTnLst>
                              <p:par>
                                <p:cTn id="6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74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75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8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6" grpId="2" animBg="1"/>
      <p:bldP spid="15" grpId="0" animBg="1"/>
      <p:bldP spid="15" grpId="1" animBg="1"/>
      <p:bldP spid="15" grpId="2" animBg="1"/>
      <p:bldP spid="14" grpId="0" animBg="1"/>
      <p:bldP spid="14" grpId="1" animBg="1"/>
      <p:bldP spid="14" grpId="2" animBg="1"/>
      <p:bldP spid="13" grpId="0" animBg="1"/>
      <p:bldP spid="13" grpId="1" animBg="1"/>
      <p:bldP spid="13" grpId="2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D"/>
            </a:gs>
            <a:gs pos="95000">
              <a:srgbClr val="00001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Chiziq">
            <a:extLst>
              <a:ext uri="{FF2B5EF4-FFF2-40B4-BE49-F238E27FC236}">
                <a16:creationId xmlns:a16="http://schemas.microsoft.com/office/drawing/2014/main" id="{0D918083-D8E4-420E-AA73-B91476035100}"/>
              </a:ext>
            </a:extLst>
          </p:cNvPr>
          <p:cNvGrpSpPr/>
          <p:nvPr/>
        </p:nvGrpSpPr>
        <p:grpSpPr>
          <a:xfrm>
            <a:off x="0" y="4297680"/>
            <a:ext cx="12192000" cy="1188720"/>
            <a:chOff x="0" y="4297680"/>
            <a:chExt cx="12192000" cy="1188720"/>
          </a:xfrm>
        </p:grpSpPr>
        <p:cxnSp>
          <p:nvCxnSpPr>
            <p:cNvPr id="11" name="chiziq_2">
              <a:extLst>
                <a:ext uri="{FF2B5EF4-FFF2-40B4-BE49-F238E27FC236}">
                  <a16:creationId xmlns:a16="http://schemas.microsoft.com/office/drawing/2014/main" id="{4B2E9C59-88D6-4DAE-B779-502D680E93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429768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hiziq_1">
              <a:extLst>
                <a:ext uri="{FF2B5EF4-FFF2-40B4-BE49-F238E27FC236}">
                  <a16:creationId xmlns:a16="http://schemas.microsoft.com/office/drawing/2014/main" id="{7EE73B7E-DA95-4BD2-BA7F-05F34670B7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5486400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D)">
            <a:extLst>
              <a:ext uri="{FF2B5EF4-FFF2-40B4-BE49-F238E27FC236}">
                <a16:creationId xmlns:a16="http://schemas.microsoft.com/office/drawing/2014/main" id="{DEF22153-A736-4995-AC0B-CF3DA8C1EC1F}"/>
              </a:ext>
            </a:extLst>
          </p:cNvPr>
          <p:cNvSpPr/>
          <p:nvPr/>
        </p:nvSpPr>
        <p:spPr>
          <a:xfrm>
            <a:off x="7011948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D) </a:t>
            </a:r>
            <a:r>
              <a:rPr lang="en-US" dirty="0"/>
              <a:t>Forum </a:t>
            </a:r>
            <a:r>
              <a:rPr lang="en-US" dirty="0" err="1"/>
              <a:t>sahifasida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5" name="C)">
            <a:extLst>
              <a:ext uri="{FF2B5EF4-FFF2-40B4-BE49-F238E27FC236}">
                <a16:creationId xmlns:a16="http://schemas.microsoft.com/office/drawing/2014/main" id="{5C79462F-9625-4F4D-800A-986843848082}"/>
              </a:ext>
            </a:extLst>
          </p:cNvPr>
          <p:cNvSpPr/>
          <p:nvPr/>
        </p:nvSpPr>
        <p:spPr>
          <a:xfrm>
            <a:off x="7011948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C) </a:t>
            </a:r>
            <a:r>
              <a:rPr lang="en-US" dirty="0" err="1"/>
              <a:t>Ijtimoiy</a:t>
            </a:r>
            <a:r>
              <a:rPr lang="en-US" dirty="0"/>
              <a:t> </a:t>
            </a:r>
            <a:r>
              <a:rPr lang="en-US" dirty="0" err="1"/>
              <a:t>tarmoqda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4" name="B)">
            <a:extLst>
              <a:ext uri="{FF2B5EF4-FFF2-40B4-BE49-F238E27FC236}">
                <a16:creationId xmlns:a16="http://schemas.microsoft.com/office/drawing/2014/main" id="{F552E673-BC7F-450A-ADD9-5AEFE68CDDD3}"/>
              </a:ext>
            </a:extLst>
          </p:cNvPr>
          <p:cNvSpPr/>
          <p:nvPr/>
        </p:nvSpPr>
        <p:spPr>
          <a:xfrm>
            <a:off x="1007230" y="504950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B) </a:t>
            </a:r>
            <a:r>
              <a:rPr lang="en-US" dirty="0" err="1"/>
              <a:t>Ilmiy</a:t>
            </a:r>
            <a:r>
              <a:rPr lang="en-US" dirty="0"/>
              <a:t> </a:t>
            </a:r>
            <a:r>
              <a:rPr lang="en-US" dirty="0" err="1"/>
              <a:t>jurnal</a:t>
            </a:r>
            <a:r>
              <a:rPr lang="en-US" dirty="0"/>
              <a:t> </a:t>
            </a:r>
            <a:r>
              <a:rPr lang="en-US" dirty="0" err="1"/>
              <a:t>yoki</a:t>
            </a:r>
            <a:r>
              <a:rPr lang="en-US" dirty="0"/>
              <a:t> </a:t>
            </a:r>
            <a:r>
              <a:rPr lang="en-US" dirty="0" err="1"/>
              <a:t>to‘plamda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sp>
        <p:nvSpPr>
          <p:cNvPr id="13" name="A)">
            <a:extLst>
              <a:ext uri="{FF2B5EF4-FFF2-40B4-BE49-F238E27FC236}">
                <a16:creationId xmlns:a16="http://schemas.microsoft.com/office/drawing/2014/main" id="{634FBC3F-8373-4DC9-94C1-CDE3E1D1E0C0}"/>
              </a:ext>
            </a:extLst>
          </p:cNvPr>
          <p:cNvSpPr/>
          <p:nvPr/>
        </p:nvSpPr>
        <p:spPr>
          <a:xfrm>
            <a:off x="1007230" y="3860787"/>
            <a:ext cx="4172822" cy="873786"/>
          </a:xfrm>
          <a:prstGeom prst="snip2DiagRect">
            <a:avLst>
              <a:gd name="adj1" fmla="val 50000"/>
              <a:gd name="adj2" fmla="val 50000"/>
            </a:avLst>
          </a:prstGeom>
          <a:solidFill>
            <a:srgbClr val="00008D"/>
          </a:solidFill>
          <a:ln w="38100">
            <a:solidFill>
              <a:schemeClr val="bg1"/>
            </a:solidFill>
          </a:ln>
          <a:effectLst>
            <a:innerShdw blurRad="508000">
              <a:srgbClr val="01C3FF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rPr>
              <a:t>A) </a:t>
            </a:r>
            <a:r>
              <a:rPr lang="en-US" dirty="0" err="1"/>
              <a:t>Shaxsiy</a:t>
            </a:r>
            <a:r>
              <a:rPr lang="en-US" dirty="0"/>
              <a:t> </a:t>
            </a:r>
            <a:r>
              <a:rPr lang="en-US" dirty="0" err="1"/>
              <a:t>blogda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Poppins Light" panose="00000400000000000000" pitchFamily="2" charset="0"/>
            </a:endParaRPr>
          </a:p>
        </p:txBody>
      </p:sp>
      <p:grpSp>
        <p:nvGrpSpPr>
          <p:cNvPr id="2" name="Savol">
            <a:extLst>
              <a:ext uri="{FF2B5EF4-FFF2-40B4-BE49-F238E27FC236}">
                <a16:creationId xmlns:a16="http://schemas.microsoft.com/office/drawing/2014/main" id="{22F08BA3-AF27-4D89-BC1E-1EB6F4FE5E39}"/>
              </a:ext>
            </a:extLst>
          </p:cNvPr>
          <p:cNvGrpSpPr/>
          <p:nvPr/>
        </p:nvGrpSpPr>
        <p:grpSpPr>
          <a:xfrm>
            <a:off x="0" y="583684"/>
            <a:ext cx="12192000" cy="2877807"/>
            <a:chOff x="0" y="583684"/>
            <a:chExt cx="12192000" cy="2877807"/>
          </a:xfrm>
        </p:grpSpPr>
        <p:cxnSp>
          <p:nvCxnSpPr>
            <p:cNvPr id="10" name="chiziq">
              <a:extLst>
                <a:ext uri="{FF2B5EF4-FFF2-40B4-BE49-F238E27FC236}">
                  <a16:creationId xmlns:a16="http://schemas.microsoft.com/office/drawing/2014/main" id="{CF47F4B3-3091-44AA-AD17-F36A64E4421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2022588"/>
              <a:ext cx="12192000" cy="0"/>
            </a:xfrm>
            <a:prstGeom prst="line">
              <a:avLst/>
            </a:prstGeom>
            <a:ln w="38100" cap="flat">
              <a:gradFill flip="none" rotWithShape="1">
                <a:gsLst>
                  <a:gs pos="90000">
                    <a:schemeClr val="bg1"/>
                  </a:gs>
                  <a:gs pos="10000">
                    <a:schemeClr val="bg1"/>
                  </a:gs>
                  <a:gs pos="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miter lim="800000"/>
              <a:tailEnd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savol_1">
              <a:extLst>
                <a:ext uri="{FF2B5EF4-FFF2-40B4-BE49-F238E27FC236}">
                  <a16:creationId xmlns:a16="http://schemas.microsoft.com/office/drawing/2014/main" id="{2B33CF1D-877C-41E8-84E2-C2442DD1F94F}"/>
                </a:ext>
              </a:extLst>
            </p:cNvPr>
            <p:cNvSpPr/>
            <p:nvPr/>
          </p:nvSpPr>
          <p:spPr>
            <a:xfrm>
              <a:off x="1595944" y="583684"/>
              <a:ext cx="9000111" cy="2877807"/>
            </a:xfrm>
            <a:prstGeom prst="snip2DiagRect">
              <a:avLst>
                <a:gd name="adj1" fmla="val 50000"/>
                <a:gd name="adj2" fmla="val 50000"/>
              </a:avLst>
            </a:prstGeom>
            <a:solidFill>
              <a:srgbClr val="00008D"/>
            </a:solidFill>
            <a:ln w="38100">
              <a:solidFill>
                <a:schemeClr val="bg1"/>
              </a:solidFill>
            </a:ln>
            <a:effectLst>
              <a:innerShdw blurRad="508000">
                <a:srgbClr val="01C3FF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II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  <a:t>( 200 )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b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Poppins Light" panose="00000400000000000000" pitchFamily="2" charset="0"/>
                </a:rPr>
              </a:b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Ilmiy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maqola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odatda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qayerda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chop </a:t>
              </a:r>
              <a:r>
                <a:rPr lang="en-US" sz="1800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etiladi</a:t>
              </a:r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?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Poppins Light" panose="00000400000000000000" pitchFamily="2" charset="0"/>
              </a:endParaRPr>
            </a:p>
          </p:txBody>
        </p:sp>
      </p:grpSp>
      <p:grpSp>
        <p:nvGrpSpPr>
          <p:cNvPr id="20" name="Light">
            <a:extLst>
              <a:ext uri="{FF2B5EF4-FFF2-40B4-BE49-F238E27FC236}">
                <a16:creationId xmlns:a16="http://schemas.microsoft.com/office/drawing/2014/main" id="{F8D00E96-D7DB-4165-A6AE-CEF011E7024A}"/>
              </a:ext>
            </a:extLst>
          </p:cNvPr>
          <p:cNvGrpSpPr/>
          <p:nvPr/>
        </p:nvGrpSpPr>
        <p:grpSpPr>
          <a:xfrm>
            <a:off x="1458784" y="1885427"/>
            <a:ext cx="274320" cy="274320"/>
            <a:chOff x="1790899" y="1584772"/>
            <a:chExt cx="274320" cy="274320"/>
          </a:xfrm>
        </p:grpSpPr>
        <p:sp>
          <p:nvSpPr>
            <p:cNvPr id="21" name="light_2">
              <a:extLst>
                <a:ext uri="{FF2B5EF4-FFF2-40B4-BE49-F238E27FC236}">
                  <a16:creationId xmlns:a16="http://schemas.microsoft.com/office/drawing/2014/main" id="{B03D3D49-5D39-4E98-A60E-C37E5B0B3013}"/>
                </a:ext>
              </a:extLst>
            </p:cNvPr>
            <p:cNvSpPr/>
            <p:nvPr/>
          </p:nvSpPr>
          <p:spPr>
            <a:xfrm>
              <a:off x="1790899" y="1584772"/>
              <a:ext cx="274320" cy="274320"/>
            </a:xfrm>
            <a:prstGeom prst="ellipse">
              <a:avLst/>
            </a:prstGeom>
            <a:solidFill>
              <a:schemeClr val="bg1"/>
            </a:solidFill>
            <a:effectLst>
              <a:softEdge rad="76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light_1">
              <a:extLst>
                <a:ext uri="{FF2B5EF4-FFF2-40B4-BE49-F238E27FC236}">
                  <a16:creationId xmlns:a16="http://schemas.microsoft.com/office/drawing/2014/main" id="{AC94C2FE-DF8D-4196-8F38-227725B04C3F}"/>
                </a:ext>
              </a:extLst>
            </p:cNvPr>
            <p:cNvSpPr/>
            <p:nvPr/>
          </p:nvSpPr>
          <p:spPr>
            <a:xfrm>
              <a:off x="1882339" y="1676212"/>
              <a:ext cx="91440" cy="91440"/>
            </a:xfrm>
            <a:prstGeom prst="ellipse">
              <a:avLst/>
            </a:prstGeom>
            <a:solidFill>
              <a:schemeClr val="bg1"/>
            </a:solidFill>
            <a:effectLst>
              <a:softEdge rad="381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7" name="Прямоугольник: скругленные углы 6">
            <a:hlinkClick r:id="rId2" action="ppaction://hlinksldjump"/>
            <a:extLst>
              <a:ext uri="{FF2B5EF4-FFF2-40B4-BE49-F238E27FC236}">
                <a16:creationId xmlns:a16="http://schemas.microsoft.com/office/drawing/2014/main" id="{9A825815-AF70-456A-8B43-415F78FAD35D}"/>
              </a:ext>
            </a:extLst>
          </p:cNvPr>
          <p:cNvSpPr/>
          <p:nvPr/>
        </p:nvSpPr>
        <p:spPr>
          <a:xfrm>
            <a:off x="5376043" y="5923293"/>
            <a:ext cx="1439914" cy="583461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Savollar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92686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0" presetClass="path" presetSubtype="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0026 -0.00047 L 0.11797 -0.21065 L 0.6194 -0.21019 L 0.73776 -0.00047 L 0.61992 0.20949 L 0.11797 0.20949 L -0.00026 -0.00047 Z " pathEditMode="relative" ptsTypes="AAAAAAA">
                                      <p:cBhvr>
                                        <p:cTn id="33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39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40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3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49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50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50"/>
                            </p:stCondLst>
                            <p:childTnLst>
                              <p:par>
                                <p:cTn id="5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64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65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animClr clrSpc="rgb" dir="cw">
                                      <p:cBhvr>
                                        <p:cTn id="74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  <p:set>
                                      <p:cBhvr>
                                        <p:cTn id="75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8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6" grpId="2" animBg="1"/>
      <p:bldP spid="15" grpId="0" animBg="1"/>
      <p:bldP spid="15" grpId="1" animBg="1"/>
      <p:bldP spid="15" grpId="2" animBg="1"/>
      <p:bldP spid="14" grpId="0" animBg="1"/>
      <p:bldP spid="14" grpId="1" animBg="1"/>
      <p:bldP spid="14" grpId="2" animBg="1"/>
      <p:bldP spid="13" grpId="0" animBg="1"/>
      <p:bldP spid="13" grpId="1" animBg="1"/>
      <p:bldP spid="13" grpId="2" animBg="1"/>
      <p:bldP spid="7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1863</TotalTime>
  <Words>884</Words>
  <Application>Microsoft Office PowerPoint</Application>
  <PresentationFormat>Широкоэкранный</PresentationFormat>
  <Paragraphs>186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Ramazon Yusubov</dc:creator>
  <cp:lastModifiedBy>Ramazon Yusubov</cp:lastModifiedBy>
  <cp:revision>66</cp:revision>
  <dcterms:created xsi:type="dcterms:W3CDTF">2025-12-18T21:32:42Z</dcterms:created>
  <dcterms:modified xsi:type="dcterms:W3CDTF">2026-02-11T06:30:04Z</dcterms:modified>
</cp:coreProperties>
</file>