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C3FF"/>
    <a:srgbClr val="00008D"/>
    <a:srgbClr val="00001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0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6EE92-BFBD-498E-BCE4-15AE65CAA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05A6B5-985B-42C5-94AD-F8292F2A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4B042-8CDF-462B-88CE-D2A2B2E6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1C3B5E-4E5B-447C-BCB4-C1297E4F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4099D2-EAF8-4998-B343-E3D3FA5F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FBF41-4238-4D85-8C24-3AC84E2D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C0B6-4955-49C3-B303-2E0CA618D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CC55D-0CBD-4CF8-8178-9242C72D6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F3F65-4D8C-4D97-B06D-A0F87499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598CA1-3A62-4517-BDC4-67432ECF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D62EBB-D5FB-4B91-8F15-45FB19366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F244A0-071C-4498-A9AE-5FD9FA54E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BA1AD5-AD07-4A7D-9FBF-EA9D44B4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0CAF45-A642-4DAD-BC99-0870D410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AEF755-C552-44D8-99D3-975BEEA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275961-5D7F-4888-81D2-EFA0D65D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18AE-3A3E-451B-886B-35402CA2A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96E9F-976A-4847-AAA5-5070DEB7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24F8D3-D5D1-4D79-9795-922B9AF8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260DF-A4BA-44C9-AA37-2FF86563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AEAF9-E959-4086-96A3-4A520D3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B495D4-8D4B-4568-B192-BDD84842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3F81CB-38ED-49B8-8472-2F90C70F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25396-9C6C-4535-8C09-EAAD1572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4D1A7-513F-4489-B54B-C8EF8250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7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74BEB-DAE7-4706-B105-77F23B80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0505B-2D1A-4850-BAA1-F852A3E43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A18D-77F2-48F0-9862-AF4F50799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6D9213-9B6E-412D-AEAD-78EAA89A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CE131-2577-4305-8ECF-2E24C1FF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43754-870D-43F6-967C-674EF603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EDCF-796D-4B12-894D-5F97C864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36D4FE-5900-492A-9A46-10C29867B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E84380-14E4-4AC7-AF4A-DA39140BE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A9B2BA-1B71-4CA9-A9E4-85190800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1C2417-354C-4673-9352-73BF19D01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83967F-2B05-4426-96AB-0BD388BC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E3F224-002B-4B2E-B2B1-F89EDFEA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256A69-212F-4C39-BF5C-CC46CA13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A9FD9-36F2-4E91-9524-4A9EE001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612A21-1B74-44AA-B0BE-372E217E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39E7C9-3906-461B-83A4-394728AE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4556FD-2EDE-48B8-9477-30CD299C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4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638339-8FF8-48B1-87BA-7A9635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EC22F4C-7F1B-45E1-B599-07B344DB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A1DE6A-8097-4D16-AAA3-E14CC7CE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8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83104-3424-4AB5-9C36-18E58F6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BBDCB-6213-49DF-82AB-C62473844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646AA5-A0B3-47F2-B6C0-7BEA21278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6146C7-AEE5-4350-B509-4CE91986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450257-530E-4ABF-B816-2A6938D0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5A0800-7EBA-41CE-92E8-0D93AB2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861D4-36EA-48E6-8598-C810DC5A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8644AC-6622-4F57-BAD6-CABDDEAD5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59BCDF-B9AE-44B1-B1F3-48B6E95A8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A45D43-3D33-4EE5-AA4C-28538CCE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6CB9E9-A182-4CE6-B06E-2CAE9730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7DA2B5-C2DA-4262-B1DE-048A36A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B96D-A666-4E44-8F2D-6B0A1500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F723A-D123-415C-88CB-D5CCC494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FA32C-6292-4791-AC35-DB351F8F7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A98CE1-B847-48C3-9A02-A7A907315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3C6242-CBA9-4BED-87ED-BB3A9752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slide" Target="slide21.xml"/><Relationship Id="rId21" Type="http://schemas.openxmlformats.org/officeDocument/2006/relationships/slide" Target="slide3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7.xml"/><Relationship Id="rId2" Type="http://schemas.openxmlformats.org/officeDocument/2006/relationships/slide" Target="slide22.xml"/><Relationship Id="rId16" Type="http://schemas.openxmlformats.org/officeDocument/2006/relationships/slide" Target="slide8.xml"/><Relationship Id="rId20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11" Type="http://schemas.openxmlformats.org/officeDocument/2006/relationships/slide" Target="slide13.xml"/><Relationship Id="rId5" Type="http://schemas.openxmlformats.org/officeDocument/2006/relationships/slide" Target="slide19.xml"/><Relationship Id="rId15" Type="http://schemas.openxmlformats.org/officeDocument/2006/relationships/slide" Target="slide9.xml"/><Relationship Id="rId10" Type="http://schemas.openxmlformats.org/officeDocument/2006/relationships/slide" Target="slide14.xml"/><Relationship Id="rId19" Type="http://schemas.openxmlformats.org/officeDocument/2006/relationships/slide" Target="slide5.xml"/><Relationship Id="rId4" Type="http://schemas.openxmlformats.org/officeDocument/2006/relationships/slide" Target="slide20.xml"/><Relationship Id="rId9" Type="http://schemas.openxmlformats.org/officeDocument/2006/relationships/slide" Target="slide15.xml"/><Relationship Id="rId1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2507056"/>
            <a:ext cx="12192000" cy="1843887"/>
            <a:chOff x="0" y="2507056"/>
            <a:chExt cx="12192000" cy="1843887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: усеченные противолежащие углы 3">
              <a:hlinkClick r:id="rId2" action="ppaction://hlinksldjump"/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2670094" y="2507056"/>
              <a:ext cx="6851812" cy="184388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spc="300" dirty="0">
                  <a:cs typeface="Poppins SemiBold" panose="00000700000000000000" pitchFamily="2" charset="0"/>
                </a:rPr>
                <a:t>BOSHLASH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2532934" y="3291839"/>
            <a:ext cx="274320" cy="274320"/>
            <a:chOff x="1790899" y="1584772"/>
            <a:chExt cx="274320" cy="27432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55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 L 0.07604 -0.13472 L 0.48646 -0.13426 L 0.56146 -0.00046 L 0.4862 0.13426 L 0.075 0.13426 L 0.00026 0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Tana </a:t>
            </a:r>
            <a:r>
              <a:rPr lang="en-US" dirty="0" err="1"/>
              <a:t>tilidan</a:t>
            </a:r>
            <a:r>
              <a:rPr lang="en-US" dirty="0"/>
              <a:t> </a:t>
            </a:r>
            <a:r>
              <a:rPr lang="en-US" dirty="0" err="1"/>
              <a:t>foydalanish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Slaydga</a:t>
            </a:r>
            <a:r>
              <a:rPr lang="en-US" dirty="0"/>
              <a:t> </a:t>
            </a:r>
            <a:r>
              <a:rPr lang="en-US" dirty="0" err="1"/>
              <a:t>qarab</a:t>
            </a:r>
            <a:r>
              <a:rPr lang="en-US" dirty="0"/>
              <a:t> </a:t>
            </a:r>
            <a:r>
              <a:rPr lang="en-US" dirty="0" err="1"/>
              <a:t>o‘qish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O‘rtacha</a:t>
            </a:r>
            <a:r>
              <a:rPr lang="en-US" dirty="0"/>
              <a:t> </a:t>
            </a:r>
            <a:r>
              <a:rPr lang="en-US" dirty="0" err="1"/>
              <a:t>ovoz</a:t>
            </a:r>
            <a:r>
              <a:rPr lang="en-US" dirty="0"/>
              <a:t> </a:t>
            </a:r>
            <a:r>
              <a:rPr lang="en-US" dirty="0" err="1"/>
              <a:t>balandligi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Ko‘z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aloqa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nutq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madaniyatiga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mos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kelmaydi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81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Vaqt</a:t>
            </a:r>
            <a:r>
              <a:rPr lang="en-US" dirty="0"/>
              <a:t> </a:t>
            </a:r>
            <a:r>
              <a:rPr lang="en-US" dirty="0" err="1"/>
              <a:t>taqsimotini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Slayd</a:t>
            </a:r>
            <a:r>
              <a:rPr lang="en-US" dirty="0"/>
              <a:t> </a:t>
            </a:r>
            <a:r>
              <a:rPr lang="en-US" dirty="0" err="1"/>
              <a:t>dizaynini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Nutq</a:t>
            </a:r>
            <a:r>
              <a:rPr lang="en-US" dirty="0"/>
              <a:t> </a:t>
            </a:r>
            <a:r>
              <a:rPr lang="en-US" dirty="0" err="1"/>
              <a:t>tezligini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asosni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Metod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bo‘yicha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savol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tekshiradi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5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Tanqidni</a:t>
            </a:r>
            <a:r>
              <a:rPr lang="en-US" dirty="0"/>
              <a:t> </a:t>
            </a:r>
            <a:r>
              <a:rPr lang="en-US" dirty="0" err="1"/>
              <a:t>xotirjam</a:t>
            </a:r>
            <a:r>
              <a:rPr lang="en-US" dirty="0"/>
              <a:t> </a:t>
            </a:r>
            <a:r>
              <a:rPr lang="en-US" dirty="0" err="1"/>
              <a:t>qabul</a:t>
            </a:r>
            <a:r>
              <a:rPr lang="en-US" dirty="0"/>
              <a:t> </a:t>
            </a:r>
            <a:r>
              <a:rPr lang="en-US" dirty="0" err="1"/>
              <a:t>qilish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Ovozni</a:t>
            </a:r>
            <a:r>
              <a:rPr lang="en-US" dirty="0"/>
              <a:t> </a:t>
            </a:r>
            <a:r>
              <a:rPr lang="en-US" dirty="0" err="1"/>
              <a:t>baland</a:t>
            </a:r>
            <a:r>
              <a:rPr lang="en-US" dirty="0"/>
              <a:t> </a:t>
            </a:r>
            <a:r>
              <a:rPr lang="en-US" dirty="0" err="1"/>
              <a:t>ko‘tarish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Savoldan</a:t>
            </a:r>
            <a:r>
              <a:rPr lang="en-US" dirty="0"/>
              <a:t> </a:t>
            </a:r>
            <a:r>
              <a:rPr lang="en-US" dirty="0" err="1"/>
              <a:t>qochish</a:t>
            </a:r>
            <a:endParaRPr lang="en-US" dirty="0"/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Savolga</a:t>
            </a:r>
            <a:r>
              <a:rPr lang="en-US" dirty="0"/>
              <a:t> </a:t>
            </a:r>
            <a:r>
              <a:rPr lang="en-US" dirty="0" err="1"/>
              <a:t>bahslashib</a:t>
            </a:r>
            <a:r>
              <a:rPr lang="en-US" dirty="0"/>
              <a:t> </a:t>
            </a:r>
            <a:r>
              <a:rPr lang="en-US" dirty="0" err="1"/>
              <a:t>javob</a:t>
            </a:r>
            <a:r>
              <a:rPr lang="en-US" dirty="0"/>
              <a:t> </a:t>
            </a:r>
            <a:r>
              <a:rPr lang="en-US" dirty="0" err="1"/>
              <a:t>berish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professional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mos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Kirish</a:t>
            </a:r>
            <a:r>
              <a:rPr lang="en-US" dirty="0"/>
              <a:t> </a:t>
            </a:r>
            <a:r>
              <a:rPr lang="en-US" dirty="0" err="1"/>
              <a:t>nutqi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Xulosa</a:t>
            </a:r>
            <a:r>
              <a:rPr lang="en-US" dirty="0"/>
              <a:t> </a:t>
            </a:r>
            <a:r>
              <a:rPr lang="en-US" dirty="0" err="1"/>
              <a:t>aytish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Natijani</a:t>
            </a:r>
            <a:r>
              <a:rPr lang="en-US" dirty="0"/>
              <a:t> </a:t>
            </a:r>
            <a:r>
              <a:rPr lang="en-US" dirty="0" err="1"/>
              <a:t>himoyalash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Savol-javob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birinchi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bo‘lib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qism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bajariladi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7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20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undan</a:t>
            </a:r>
            <a:r>
              <a:rPr lang="en-US" dirty="0"/>
              <a:t> </a:t>
            </a:r>
            <a:r>
              <a:rPr lang="en-US" dirty="0" err="1"/>
              <a:t>ko‘p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/>
              <a:t>12–15 </a:t>
            </a:r>
            <a:r>
              <a:rPr lang="en-US" dirty="0" err="1"/>
              <a:t>slayd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/>
              <a:t>7–9 </a:t>
            </a:r>
            <a:r>
              <a:rPr lang="en-US" dirty="0" err="1"/>
              <a:t>slayd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3–4 </a:t>
            </a:r>
            <a:r>
              <a:rPr lang="en-US" dirty="0" err="1"/>
              <a:t>slayd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prezentatsiyasi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uchun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tavsiya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etilgan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slaydlar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nechta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5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Umuman</a:t>
            </a:r>
            <a:r>
              <a:rPr lang="en-US" dirty="0"/>
              <a:t> </a:t>
            </a:r>
            <a:r>
              <a:rPr lang="en-US" dirty="0" err="1"/>
              <a:t>ishlatilmagan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Tabiiy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cheklangan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/>
              <a:t>Juda </a:t>
            </a:r>
            <a:r>
              <a:rPr lang="en-US" dirty="0" err="1"/>
              <a:t>kam</a:t>
            </a:r>
            <a:r>
              <a:rPr lang="en-US" dirty="0"/>
              <a:t> </a:t>
            </a:r>
            <a:r>
              <a:rPr lang="en-US" dirty="0" err="1"/>
              <a:t>ishlatilgan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Doimiy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keng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qo‘l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harakatlari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kerak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85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Fikrlash</a:t>
            </a:r>
            <a:r>
              <a:rPr lang="en-US" dirty="0"/>
              <a:t> </a:t>
            </a:r>
            <a:r>
              <a:rPr lang="en-US" dirty="0" err="1"/>
              <a:t>darajasini</a:t>
            </a:r>
            <a:r>
              <a:rPr lang="en-US" dirty="0"/>
              <a:t> </a:t>
            </a:r>
            <a:r>
              <a:rPr lang="en-US" dirty="0" err="1"/>
              <a:t>tekshirish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Munozara</a:t>
            </a:r>
            <a:r>
              <a:rPr lang="en-US" dirty="0"/>
              <a:t> </a:t>
            </a:r>
            <a:r>
              <a:rPr lang="en-US" dirty="0" err="1"/>
              <a:t>boshlash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Bahoni</a:t>
            </a:r>
            <a:r>
              <a:rPr lang="en-US" dirty="0"/>
              <a:t> </a:t>
            </a:r>
            <a:r>
              <a:rPr lang="en-US" dirty="0" err="1"/>
              <a:t>tushirish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Kamchilik</a:t>
            </a:r>
            <a:r>
              <a:rPr lang="en-US" dirty="0"/>
              <a:t> </a:t>
            </a:r>
            <a:r>
              <a:rPr lang="en-US" dirty="0" err="1"/>
              <a:t>topish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Tanqidiy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savolning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maqsadi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Slaydni</a:t>
            </a:r>
            <a:r>
              <a:rPr lang="en-US" dirty="0"/>
              <a:t> </a:t>
            </a:r>
            <a:r>
              <a:rPr lang="en-US" dirty="0" err="1"/>
              <a:t>bezash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Vaqtni</a:t>
            </a:r>
            <a:r>
              <a:rPr lang="en-US" dirty="0"/>
              <a:t> </a:t>
            </a:r>
            <a:r>
              <a:rPr lang="en-US" dirty="0" err="1"/>
              <a:t>qisqartirish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Bahoni</a:t>
            </a:r>
            <a:r>
              <a:rPr lang="en-US" dirty="0"/>
              <a:t> </a:t>
            </a:r>
            <a:r>
              <a:rPr lang="en-US" dirty="0" err="1"/>
              <a:t>oshirish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Real </a:t>
            </a:r>
            <a:r>
              <a:rPr lang="en-US" dirty="0" err="1"/>
              <a:t>vaziyatni</a:t>
            </a:r>
            <a:r>
              <a:rPr lang="en-US" dirty="0"/>
              <a:t> </a:t>
            </a:r>
            <a:r>
              <a:rPr lang="en-US" dirty="0" err="1"/>
              <a:t>mashq</a:t>
            </a:r>
            <a:r>
              <a:rPr lang="en-US" dirty="0"/>
              <a:t> </a:t>
            </a:r>
            <a:r>
              <a:rPr lang="en-US" dirty="0" err="1"/>
              <a:t>qilish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o‘ynash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(mock defense)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mashg‘ulotining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68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Xatoni</a:t>
            </a:r>
            <a:r>
              <a:rPr lang="en-US" dirty="0"/>
              <a:t> </a:t>
            </a:r>
            <a:r>
              <a:rPr lang="en-US" dirty="0" err="1"/>
              <a:t>topish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Tushunishni</a:t>
            </a:r>
            <a:r>
              <a:rPr lang="en-US" dirty="0"/>
              <a:t> </a:t>
            </a:r>
            <a:r>
              <a:rPr lang="en-US" dirty="0" err="1"/>
              <a:t>tekshirish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Vaqtni</a:t>
            </a:r>
            <a:r>
              <a:rPr lang="en-US" dirty="0"/>
              <a:t> </a:t>
            </a:r>
            <a:r>
              <a:rPr lang="en-US" dirty="0" err="1"/>
              <a:t>cho‘zish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Talabani </a:t>
            </a:r>
            <a:r>
              <a:rPr lang="en-US" dirty="0" err="1"/>
              <a:t>qiynash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Komissiya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savol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berishining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50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Batafsil</a:t>
            </a:r>
            <a:r>
              <a:rPr lang="en-US" dirty="0"/>
              <a:t> </a:t>
            </a:r>
            <a:r>
              <a:rPr lang="en-US" dirty="0" err="1"/>
              <a:t>ta’riflar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izohlar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To‘liq</a:t>
            </a:r>
            <a:r>
              <a:rPr lang="en-US" dirty="0"/>
              <a:t> </a:t>
            </a:r>
            <a:r>
              <a:rPr lang="en-US" dirty="0" err="1"/>
              <a:t>tushuntirish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Kalit</a:t>
            </a:r>
            <a:r>
              <a:rPr lang="en-US" dirty="0"/>
              <a:t> </a:t>
            </a:r>
            <a:r>
              <a:rPr lang="en-US" dirty="0" err="1"/>
              <a:t>so‘z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punktlar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Slaydda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1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avollar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365760"/>
            <a:ext cx="12192000" cy="857533"/>
            <a:chOff x="0" y="3000234"/>
            <a:chExt cx="12192000" cy="857533"/>
          </a:xfrm>
        </p:grpSpPr>
        <p:cxnSp>
          <p:nvCxnSpPr>
            <p:cNvPr id="3" name="chiziq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quti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3861695" y="3000234"/>
              <a:ext cx="4468609" cy="857533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30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SemiBold" panose="00000700000000000000" pitchFamily="2" charset="0"/>
                </a:rPr>
                <a:t>Savollar</a:t>
              </a:r>
              <a:endParaRPr kumimoji="0" 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SemiBold" panose="00000700000000000000" pitchFamily="2" charset="0"/>
              </a:endParaRPr>
            </a:p>
          </p:txBody>
        </p:sp>
      </p:grpSp>
      <p:grpSp>
        <p:nvGrpSpPr>
          <p:cNvPr id="6" name="Light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3724535" y="657366"/>
            <a:ext cx="274320" cy="274320"/>
            <a:chOff x="1790899" y="1584772"/>
            <a:chExt cx="274320" cy="274320"/>
          </a:xfrm>
        </p:grpSpPr>
        <p:sp>
          <p:nvSpPr>
            <p:cNvPr id="2" name="light_2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light_1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C0163E3-A95E-4C73-B633-45C0BC7CE29A}"/>
              </a:ext>
            </a:extLst>
          </p:cNvPr>
          <p:cNvCxnSpPr>
            <a:cxnSpLocks/>
          </p:cNvCxnSpPr>
          <p:nvPr/>
        </p:nvCxnSpPr>
        <p:spPr>
          <a:xfrm flipH="1">
            <a:off x="0" y="1828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2BCBD99-DB73-41A0-881D-E06233222BDE}"/>
              </a:ext>
            </a:extLst>
          </p:cNvPr>
          <p:cNvCxnSpPr>
            <a:cxnSpLocks/>
          </p:cNvCxnSpPr>
          <p:nvPr/>
        </p:nvCxnSpPr>
        <p:spPr>
          <a:xfrm flipH="1">
            <a:off x="0" y="27432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0C288E7-0838-49CB-9C95-66E42F92ABF3}"/>
              </a:ext>
            </a:extLst>
          </p:cNvPr>
          <p:cNvCxnSpPr>
            <a:cxnSpLocks/>
          </p:cNvCxnSpPr>
          <p:nvPr/>
        </p:nvCxnSpPr>
        <p:spPr>
          <a:xfrm flipH="1">
            <a:off x="0" y="36576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0B83C78-4ACD-43AF-9321-9772195C3A0F}"/>
              </a:ext>
            </a:extLst>
          </p:cNvPr>
          <p:cNvCxnSpPr>
            <a:cxnSpLocks/>
          </p:cNvCxnSpPr>
          <p:nvPr/>
        </p:nvCxnSpPr>
        <p:spPr>
          <a:xfrm flipH="1">
            <a:off x="0" y="45720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67E31A2-45E4-4EA8-B185-BA4151C4262E}"/>
              </a:ext>
            </a:extLst>
          </p:cNvPr>
          <p:cNvCxnSpPr>
            <a:cxnSpLocks/>
          </p:cNvCxnSpPr>
          <p:nvPr/>
        </p:nvCxnSpPr>
        <p:spPr>
          <a:xfrm flipH="1">
            <a:off x="0" y="54864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BD73093-F589-48A4-8B88-7351F9EB9693}"/>
              </a:ext>
            </a:extLst>
          </p:cNvPr>
          <p:cNvCxnSpPr>
            <a:cxnSpLocks/>
          </p:cNvCxnSpPr>
          <p:nvPr/>
        </p:nvCxnSpPr>
        <p:spPr>
          <a:xfrm flipH="1">
            <a:off x="0" y="6400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V - 500">
            <a:hlinkClick r:id="rId2" action="ppaction://hlinksldjump"/>
            <a:extLst>
              <a:ext uri="{FF2B5EF4-FFF2-40B4-BE49-F238E27FC236}">
                <a16:creationId xmlns:a16="http://schemas.microsoft.com/office/drawing/2014/main" id="{AB3CBA9F-67F5-4DFF-9642-1F96690425C4}"/>
              </a:ext>
            </a:extLst>
          </p:cNvPr>
          <p:cNvSpPr/>
          <p:nvPr/>
        </p:nvSpPr>
        <p:spPr>
          <a:xfrm>
            <a:off x="10058624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7" name="IV - 400">
            <a:hlinkClick r:id="rId3" action="ppaction://hlinksldjump"/>
            <a:extLst>
              <a:ext uri="{FF2B5EF4-FFF2-40B4-BE49-F238E27FC236}">
                <a16:creationId xmlns:a16="http://schemas.microsoft.com/office/drawing/2014/main" id="{D5B2D2BA-65B5-4601-8AD1-96F55A90D74D}"/>
              </a:ext>
            </a:extLst>
          </p:cNvPr>
          <p:cNvSpPr/>
          <p:nvPr/>
        </p:nvSpPr>
        <p:spPr>
          <a:xfrm>
            <a:off x="10058624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6" name="IV - 300">
            <a:hlinkClick r:id="rId4" action="ppaction://hlinksldjump"/>
            <a:extLst>
              <a:ext uri="{FF2B5EF4-FFF2-40B4-BE49-F238E27FC236}">
                <a16:creationId xmlns:a16="http://schemas.microsoft.com/office/drawing/2014/main" id="{9139F091-8415-4A17-B359-0E4DD46EF524}"/>
              </a:ext>
            </a:extLst>
          </p:cNvPr>
          <p:cNvSpPr/>
          <p:nvPr/>
        </p:nvSpPr>
        <p:spPr>
          <a:xfrm>
            <a:off x="10058624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5" name="IV - 200">
            <a:hlinkClick r:id="rId5" action="ppaction://hlinksldjump"/>
            <a:extLst>
              <a:ext uri="{FF2B5EF4-FFF2-40B4-BE49-F238E27FC236}">
                <a16:creationId xmlns:a16="http://schemas.microsoft.com/office/drawing/2014/main" id="{A68A6B25-1B79-42EF-9872-FCDD39982787}"/>
              </a:ext>
            </a:extLst>
          </p:cNvPr>
          <p:cNvSpPr/>
          <p:nvPr/>
        </p:nvSpPr>
        <p:spPr>
          <a:xfrm>
            <a:off x="10058624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4" name="IV - 100">
            <a:hlinkClick r:id="rId6" action="ppaction://hlinksldjump"/>
            <a:extLst>
              <a:ext uri="{FF2B5EF4-FFF2-40B4-BE49-F238E27FC236}">
                <a16:creationId xmlns:a16="http://schemas.microsoft.com/office/drawing/2014/main" id="{5E0F358E-4BB2-423D-946C-AE47DA1BDC64}"/>
              </a:ext>
            </a:extLst>
          </p:cNvPr>
          <p:cNvSpPr/>
          <p:nvPr/>
        </p:nvSpPr>
        <p:spPr>
          <a:xfrm>
            <a:off x="10058624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3" name="IV">
            <a:extLst>
              <a:ext uri="{FF2B5EF4-FFF2-40B4-BE49-F238E27FC236}">
                <a16:creationId xmlns:a16="http://schemas.microsoft.com/office/drawing/2014/main" id="{3E90348C-3419-4223-8087-390F1A8A0331}"/>
              </a:ext>
            </a:extLst>
          </p:cNvPr>
          <p:cNvSpPr/>
          <p:nvPr/>
        </p:nvSpPr>
        <p:spPr>
          <a:xfrm>
            <a:off x="9743870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IV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53" name="III - 500">
            <a:hlinkClick r:id="rId7" action="ppaction://hlinksldjump"/>
            <a:extLst>
              <a:ext uri="{FF2B5EF4-FFF2-40B4-BE49-F238E27FC236}">
                <a16:creationId xmlns:a16="http://schemas.microsoft.com/office/drawing/2014/main" id="{8AEFBC02-6ECA-45C4-8FFA-BF7A643923E8}"/>
              </a:ext>
            </a:extLst>
          </p:cNvPr>
          <p:cNvSpPr/>
          <p:nvPr/>
        </p:nvSpPr>
        <p:spPr>
          <a:xfrm>
            <a:off x="7020502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2" name="III - 400">
            <a:hlinkClick r:id="rId8" action="ppaction://hlinksldjump"/>
            <a:extLst>
              <a:ext uri="{FF2B5EF4-FFF2-40B4-BE49-F238E27FC236}">
                <a16:creationId xmlns:a16="http://schemas.microsoft.com/office/drawing/2014/main" id="{471A76E5-C2B6-48D3-9E8D-CD2708373219}"/>
              </a:ext>
            </a:extLst>
          </p:cNvPr>
          <p:cNvSpPr/>
          <p:nvPr/>
        </p:nvSpPr>
        <p:spPr>
          <a:xfrm>
            <a:off x="7020502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1" name="III - 300">
            <a:hlinkClick r:id="rId9" action="ppaction://hlinksldjump"/>
            <a:extLst>
              <a:ext uri="{FF2B5EF4-FFF2-40B4-BE49-F238E27FC236}">
                <a16:creationId xmlns:a16="http://schemas.microsoft.com/office/drawing/2014/main" id="{2146FF53-AB95-41AA-82CD-5BCBFB0D3BC8}"/>
              </a:ext>
            </a:extLst>
          </p:cNvPr>
          <p:cNvSpPr/>
          <p:nvPr/>
        </p:nvSpPr>
        <p:spPr>
          <a:xfrm>
            <a:off x="7020502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0" name="III - 200">
            <a:hlinkClick r:id="rId10" action="ppaction://hlinksldjump"/>
            <a:extLst>
              <a:ext uri="{FF2B5EF4-FFF2-40B4-BE49-F238E27FC236}">
                <a16:creationId xmlns:a16="http://schemas.microsoft.com/office/drawing/2014/main" id="{91FD36A3-54DB-4BE3-B3BD-F820FE46F658}"/>
              </a:ext>
            </a:extLst>
          </p:cNvPr>
          <p:cNvSpPr/>
          <p:nvPr/>
        </p:nvSpPr>
        <p:spPr>
          <a:xfrm>
            <a:off x="7020502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9" name="III - 100">
            <a:hlinkClick r:id="rId11" action="ppaction://hlinksldjump"/>
            <a:extLst>
              <a:ext uri="{FF2B5EF4-FFF2-40B4-BE49-F238E27FC236}">
                <a16:creationId xmlns:a16="http://schemas.microsoft.com/office/drawing/2014/main" id="{F98345B0-EF64-4985-A8DB-29BEFE8D27A4}"/>
              </a:ext>
            </a:extLst>
          </p:cNvPr>
          <p:cNvSpPr/>
          <p:nvPr/>
        </p:nvSpPr>
        <p:spPr>
          <a:xfrm>
            <a:off x="7020502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2" name="III">
            <a:extLst>
              <a:ext uri="{FF2B5EF4-FFF2-40B4-BE49-F238E27FC236}">
                <a16:creationId xmlns:a16="http://schemas.microsoft.com/office/drawing/2014/main" id="{CEDD06A1-E1CF-4702-AFE0-07E1694048D7}"/>
              </a:ext>
            </a:extLst>
          </p:cNvPr>
          <p:cNvSpPr/>
          <p:nvPr/>
        </p:nvSpPr>
        <p:spPr>
          <a:xfrm>
            <a:off x="6705748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8" name="II - 500">
            <a:hlinkClick r:id="rId12" action="ppaction://hlinksldjump"/>
            <a:extLst>
              <a:ext uri="{FF2B5EF4-FFF2-40B4-BE49-F238E27FC236}">
                <a16:creationId xmlns:a16="http://schemas.microsoft.com/office/drawing/2014/main" id="{03B6C5D0-71FC-4D7A-A9D0-576C14B661DB}"/>
              </a:ext>
            </a:extLst>
          </p:cNvPr>
          <p:cNvSpPr/>
          <p:nvPr/>
        </p:nvSpPr>
        <p:spPr>
          <a:xfrm>
            <a:off x="3982380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7" name="II - 400">
            <a:hlinkClick r:id="rId13" action="ppaction://hlinksldjump"/>
            <a:extLst>
              <a:ext uri="{FF2B5EF4-FFF2-40B4-BE49-F238E27FC236}">
                <a16:creationId xmlns:a16="http://schemas.microsoft.com/office/drawing/2014/main" id="{9A145D05-2C5F-4DA2-B3B7-EC00015E7C7D}"/>
              </a:ext>
            </a:extLst>
          </p:cNvPr>
          <p:cNvSpPr/>
          <p:nvPr/>
        </p:nvSpPr>
        <p:spPr>
          <a:xfrm>
            <a:off x="3982380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6" name="II - 300">
            <a:hlinkClick r:id="rId14" action="ppaction://hlinksldjump"/>
            <a:extLst>
              <a:ext uri="{FF2B5EF4-FFF2-40B4-BE49-F238E27FC236}">
                <a16:creationId xmlns:a16="http://schemas.microsoft.com/office/drawing/2014/main" id="{67C9383A-3245-4F27-8460-B2AB7EFBC697}"/>
              </a:ext>
            </a:extLst>
          </p:cNvPr>
          <p:cNvSpPr/>
          <p:nvPr/>
        </p:nvSpPr>
        <p:spPr>
          <a:xfrm>
            <a:off x="3982380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5" name="II - 200">
            <a:hlinkClick r:id="rId15" action="ppaction://hlinksldjump"/>
            <a:extLst>
              <a:ext uri="{FF2B5EF4-FFF2-40B4-BE49-F238E27FC236}">
                <a16:creationId xmlns:a16="http://schemas.microsoft.com/office/drawing/2014/main" id="{7752195F-C3F3-48F1-A6EE-42BD8DEBE5AF}"/>
              </a:ext>
            </a:extLst>
          </p:cNvPr>
          <p:cNvSpPr/>
          <p:nvPr/>
        </p:nvSpPr>
        <p:spPr>
          <a:xfrm>
            <a:off x="3982380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4" name="II - 100">
            <a:hlinkClick r:id="rId16" action="ppaction://hlinksldjump"/>
            <a:extLst>
              <a:ext uri="{FF2B5EF4-FFF2-40B4-BE49-F238E27FC236}">
                <a16:creationId xmlns:a16="http://schemas.microsoft.com/office/drawing/2014/main" id="{92B85FC8-766F-4CEE-8885-D0972EF92CB8}"/>
              </a:ext>
            </a:extLst>
          </p:cNvPr>
          <p:cNvSpPr/>
          <p:nvPr/>
        </p:nvSpPr>
        <p:spPr>
          <a:xfrm>
            <a:off x="3982380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3" name="II">
            <a:extLst>
              <a:ext uri="{FF2B5EF4-FFF2-40B4-BE49-F238E27FC236}">
                <a16:creationId xmlns:a16="http://schemas.microsoft.com/office/drawing/2014/main" id="{155AB539-C5AA-4992-A165-ED60DB607BDD}"/>
              </a:ext>
            </a:extLst>
          </p:cNvPr>
          <p:cNvSpPr/>
          <p:nvPr/>
        </p:nvSpPr>
        <p:spPr>
          <a:xfrm>
            <a:off x="3667626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0" name="I - 500">
            <a:hlinkClick r:id="rId17" action="ppaction://hlinksldjump"/>
            <a:extLst>
              <a:ext uri="{FF2B5EF4-FFF2-40B4-BE49-F238E27FC236}">
                <a16:creationId xmlns:a16="http://schemas.microsoft.com/office/drawing/2014/main" id="{473B62ED-291D-4C1A-9F46-68DA43102BD3}"/>
              </a:ext>
            </a:extLst>
          </p:cNvPr>
          <p:cNvSpPr/>
          <p:nvPr/>
        </p:nvSpPr>
        <p:spPr>
          <a:xfrm>
            <a:off x="941715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6" name="I - 400">
            <a:hlinkClick r:id="rId18" action="ppaction://hlinksldjump"/>
            <a:extLst>
              <a:ext uri="{FF2B5EF4-FFF2-40B4-BE49-F238E27FC236}">
                <a16:creationId xmlns:a16="http://schemas.microsoft.com/office/drawing/2014/main" id="{C10BEA12-066E-421E-8DC4-A1373085A91F}"/>
              </a:ext>
            </a:extLst>
          </p:cNvPr>
          <p:cNvSpPr/>
          <p:nvPr/>
        </p:nvSpPr>
        <p:spPr>
          <a:xfrm>
            <a:off x="941715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2" name="I - 300">
            <a:hlinkClick r:id="rId19" action="ppaction://hlinksldjump"/>
            <a:extLst>
              <a:ext uri="{FF2B5EF4-FFF2-40B4-BE49-F238E27FC236}">
                <a16:creationId xmlns:a16="http://schemas.microsoft.com/office/drawing/2014/main" id="{D07C5F2B-9C7F-495D-879C-00DA7D8FB2CD}"/>
              </a:ext>
            </a:extLst>
          </p:cNvPr>
          <p:cNvSpPr/>
          <p:nvPr/>
        </p:nvSpPr>
        <p:spPr>
          <a:xfrm>
            <a:off x="941715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8" name="I - 200">
            <a:hlinkClick r:id="rId20" action="ppaction://hlinksldjump"/>
            <a:extLst>
              <a:ext uri="{FF2B5EF4-FFF2-40B4-BE49-F238E27FC236}">
                <a16:creationId xmlns:a16="http://schemas.microsoft.com/office/drawing/2014/main" id="{B62AB4A1-EBFA-46B7-9F92-FB95A46753CF}"/>
              </a:ext>
            </a:extLst>
          </p:cNvPr>
          <p:cNvSpPr/>
          <p:nvPr/>
        </p:nvSpPr>
        <p:spPr>
          <a:xfrm>
            <a:off x="941715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4" name="I - 100">
            <a:hlinkClick r:id="rId21" action="ppaction://hlinksldjump"/>
            <a:extLst>
              <a:ext uri="{FF2B5EF4-FFF2-40B4-BE49-F238E27FC236}">
                <a16:creationId xmlns:a16="http://schemas.microsoft.com/office/drawing/2014/main" id="{F2804505-DB04-4309-8271-4B959737F31C}"/>
              </a:ext>
            </a:extLst>
          </p:cNvPr>
          <p:cNvSpPr/>
          <p:nvPr/>
        </p:nvSpPr>
        <p:spPr>
          <a:xfrm>
            <a:off x="941715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1" name="I">
            <a:extLst>
              <a:ext uri="{FF2B5EF4-FFF2-40B4-BE49-F238E27FC236}">
                <a16:creationId xmlns:a16="http://schemas.microsoft.com/office/drawing/2014/main" id="{72C242F6-C747-4D0B-9DBF-43B586A82E86}"/>
              </a:ext>
            </a:extLst>
          </p:cNvPr>
          <p:cNvSpPr/>
          <p:nvPr/>
        </p:nvSpPr>
        <p:spPr>
          <a:xfrm>
            <a:off x="624417" y="1534479"/>
            <a:ext cx="1828800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0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069 L 0.03515 -0.06296 L 0.33112 -0.06273 L 0.36627 -0.00046 L 0.33138 0.0625 L 0.03463 0.06227 L -0.00039 -0.00069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54" grpId="0" animBg="1"/>
      <p:bldP spid="54" grpId="1" animBg="1"/>
      <p:bldP spid="23" grpId="0" animBg="1"/>
      <p:bldP spid="53" grpId="0" animBg="1"/>
      <p:bldP spid="53" grpId="1" animBg="1"/>
      <p:bldP spid="52" grpId="0" animBg="1"/>
      <p:bldP spid="52" grpId="1" animBg="1"/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22" grpId="0" animBg="1"/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45" grpId="0" animBg="1"/>
      <p:bldP spid="45" grpId="1" animBg="1"/>
      <p:bldP spid="44" grpId="0" animBg="1"/>
      <p:bldP spid="44" grpId="1" animBg="1"/>
      <p:bldP spid="13" grpId="0" animBg="1"/>
      <p:bldP spid="40" grpId="0" animBg="1"/>
      <p:bldP spid="40" grpId="1" animBg="1"/>
      <p:bldP spid="36" grpId="0" animBg="1"/>
      <p:bldP spid="36" grpId="1" animBg="1"/>
      <p:bldP spid="32" grpId="0" animBg="1"/>
      <p:bldP spid="32" grpId="1" animBg="1"/>
      <p:bldP spid="28" grpId="0" animBg="1"/>
      <p:bldP spid="28" grpId="1" animBg="1"/>
      <p:bldP spid="24" grpId="0" animBg="1"/>
      <p:bldP spid="24" grpId="1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Ko‘zga</a:t>
            </a:r>
            <a:r>
              <a:rPr lang="en-US" dirty="0"/>
              <a:t> </a:t>
            </a:r>
            <a:r>
              <a:rPr lang="en-US" dirty="0" err="1"/>
              <a:t>qaramaslik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/>
              <a:t>Tez </a:t>
            </a:r>
            <a:r>
              <a:rPr lang="en-US" dirty="0" err="1"/>
              <a:t>gapirish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Mazmunni</a:t>
            </a:r>
            <a:r>
              <a:rPr lang="en-US" dirty="0"/>
              <a:t> </a:t>
            </a:r>
            <a:r>
              <a:rPr lang="en-US" dirty="0" err="1"/>
              <a:t>tushunish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Nutqni</a:t>
            </a:r>
            <a:r>
              <a:rPr lang="en-US" dirty="0"/>
              <a:t> </a:t>
            </a:r>
            <a:r>
              <a:rPr lang="en-US" dirty="0" err="1"/>
              <a:t>yodlab</a:t>
            </a:r>
            <a:r>
              <a:rPr lang="en-US" dirty="0"/>
              <a:t> </a:t>
            </a:r>
            <a:r>
              <a:rPr lang="en-US" dirty="0" err="1"/>
              <a:t>olish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Hayajonni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kamaytirishning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samarali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usuli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47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Javobni</a:t>
            </a:r>
            <a:r>
              <a:rPr lang="en-US" dirty="0"/>
              <a:t> </a:t>
            </a:r>
            <a:r>
              <a:rPr lang="en-US" dirty="0" err="1"/>
              <a:t>taxmin</a:t>
            </a:r>
            <a:r>
              <a:rPr lang="en-US" dirty="0"/>
              <a:t> </a:t>
            </a:r>
            <a:r>
              <a:rPr lang="en-US" dirty="0" err="1"/>
              <a:t>qilish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Tadqiqot</a:t>
            </a:r>
            <a:r>
              <a:rPr lang="en-US" dirty="0"/>
              <a:t> </a:t>
            </a:r>
            <a:r>
              <a:rPr lang="en-US" dirty="0" err="1"/>
              <a:t>doirasini</a:t>
            </a:r>
            <a:r>
              <a:rPr lang="en-US" dirty="0"/>
              <a:t> </a:t>
            </a:r>
            <a:r>
              <a:rPr lang="en-US" dirty="0" err="1"/>
              <a:t>tushuntirish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Savoldan</a:t>
            </a:r>
            <a:r>
              <a:rPr lang="en-US" dirty="0"/>
              <a:t> </a:t>
            </a:r>
            <a:r>
              <a:rPr lang="en-US" dirty="0" err="1"/>
              <a:t>qochish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Bilmayman</a:t>
            </a:r>
            <a:r>
              <a:rPr lang="en-US" dirty="0"/>
              <a:t>” deb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qolish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Bilinmagan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savolga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javob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6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Tayyorgarlik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mashqqa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Savollar</a:t>
            </a:r>
            <a:r>
              <a:rPr lang="en-US" dirty="0"/>
              <a:t> </a:t>
            </a:r>
            <a:r>
              <a:rPr lang="en-US" dirty="0" err="1"/>
              <a:t>soniga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Ish</a:t>
            </a:r>
            <a:r>
              <a:rPr lang="en-US" dirty="0"/>
              <a:t> </a:t>
            </a:r>
            <a:r>
              <a:rPr lang="en-US" dirty="0" err="1"/>
              <a:t>hajmiga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Slayd</a:t>
            </a:r>
            <a:r>
              <a:rPr lang="en-US" dirty="0"/>
              <a:t> </a:t>
            </a:r>
            <a:r>
              <a:rPr lang="en-US" dirty="0" err="1"/>
              <a:t>dizayniga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muvaffaqiyatli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bog‘liq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42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Rejani</a:t>
            </a:r>
            <a:r>
              <a:rPr lang="en-US" dirty="0"/>
              <a:t> </a:t>
            </a:r>
            <a:r>
              <a:rPr lang="en-US" dirty="0" err="1"/>
              <a:t>sanab</a:t>
            </a:r>
            <a:r>
              <a:rPr lang="en-US" dirty="0"/>
              <a:t> </a:t>
            </a:r>
            <a:r>
              <a:rPr lang="en-US" dirty="0" err="1"/>
              <a:t>o‘tish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Slaydlarni</a:t>
            </a:r>
            <a:r>
              <a:rPr lang="en-US" dirty="0"/>
              <a:t> </a:t>
            </a:r>
            <a:r>
              <a:rPr lang="en-US" dirty="0" err="1"/>
              <a:t>namoyish</a:t>
            </a:r>
            <a:r>
              <a:rPr lang="en-US" dirty="0"/>
              <a:t> </a:t>
            </a:r>
            <a:r>
              <a:rPr lang="en-US" dirty="0" err="1"/>
              <a:t>etish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Natijani</a:t>
            </a:r>
            <a:r>
              <a:rPr lang="en-US" dirty="0"/>
              <a:t> </a:t>
            </a:r>
            <a:r>
              <a:rPr lang="en-US" dirty="0" err="1"/>
              <a:t>asoslab</a:t>
            </a:r>
            <a:r>
              <a:rPr lang="en-US" dirty="0"/>
              <a:t> </a:t>
            </a:r>
            <a:r>
              <a:rPr lang="en-US" dirty="0" err="1"/>
              <a:t>berish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A) </a:t>
            </a:r>
            <a:r>
              <a:rPr lang="en-US" dirty="0" err="1"/>
              <a:t>Ish</a:t>
            </a:r>
            <a:r>
              <a:rPr lang="en-US" dirty="0"/>
              <a:t> </a:t>
            </a:r>
            <a:r>
              <a:rPr lang="en-US" dirty="0" err="1"/>
              <a:t>hajmini</a:t>
            </a:r>
            <a:r>
              <a:rPr lang="en-US" dirty="0"/>
              <a:t> </a:t>
            </a:r>
            <a:r>
              <a:rPr lang="en-US" dirty="0" err="1"/>
              <a:t>ko‘rsatish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it-IT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( 100 )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  <a:p>
              <a:pPr lvl="0" algn="ctr">
                <a:defRPr/>
              </a:pPr>
              <a:br>
                <a:rPr kumimoji="0" lang="en-US" sz="180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qilishning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maqsadi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Savollar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748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10 </a:t>
            </a:r>
            <a:r>
              <a:rPr lang="en-US" dirty="0" err="1"/>
              <a:t>daqiqa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undan</a:t>
            </a:r>
            <a:r>
              <a:rPr lang="en-US" dirty="0"/>
              <a:t> </a:t>
            </a:r>
            <a:r>
              <a:rPr lang="en-US" dirty="0" err="1"/>
              <a:t>ko’p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noProof="0" dirty="0"/>
              <a:t>5-10</a:t>
            </a:r>
            <a:r>
              <a:rPr lang="en-US" dirty="0"/>
              <a:t> </a:t>
            </a:r>
            <a:r>
              <a:rPr lang="en-US" dirty="0" err="1"/>
              <a:t>daqiqa</a:t>
            </a:r>
            <a:r>
              <a:rPr lang="en-US" dirty="0"/>
              <a:t> </a:t>
            </a:r>
            <a:r>
              <a:rPr lang="en-US" dirty="0" err="1"/>
              <a:t>davomida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/>
              <a:t>3–4 </a:t>
            </a:r>
            <a:r>
              <a:rPr lang="en-US" dirty="0" err="1"/>
              <a:t>daqiqa</a:t>
            </a:r>
            <a:r>
              <a:rPr lang="en-US" dirty="0"/>
              <a:t> </a:t>
            </a:r>
            <a:r>
              <a:rPr lang="en-US" dirty="0" err="1"/>
              <a:t>davomida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1–2 </a:t>
            </a:r>
            <a:r>
              <a:rPr lang="en-US" dirty="0" err="1"/>
              <a:t>daqiqa</a:t>
            </a:r>
            <a:r>
              <a:rPr lang="en-US" dirty="0"/>
              <a:t> </a:t>
            </a:r>
            <a:r>
              <a:rPr lang="en-US" dirty="0" err="1"/>
              <a:t>oralig‘ida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Kirish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nutqining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optimal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davomiyligi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qancha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37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Hayajonni</a:t>
            </a:r>
            <a:r>
              <a:rPr lang="en-US" dirty="0"/>
              <a:t> </a:t>
            </a:r>
            <a:r>
              <a:rPr lang="en-US" dirty="0" err="1"/>
              <a:t>yashirish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Vaqtni</a:t>
            </a:r>
            <a:r>
              <a:rPr lang="en-US" dirty="0"/>
              <a:t> </a:t>
            </a:r>
            <a:r>
              <a:rPr lang="en-US" dirty="0" err="1"/>
              <a:t>to‘ldirish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fikrni</a:t>
            </a:r>
            <a:r>
              <a:rPr lang="en-US" dirty="0"/>
              <a:t> </a:t>
            </a:r>
            <a:r>
              <a:rPr lang="en-US" dirty="0" err="1"/>
              <a:t>ajratish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Nutqni</a:t>
            </a:r>
            <a:r>
              <a:rPr lang="en-US" dirty="0"/>
              <a:t> </a:t>
            </a:r>
            <a:r>
              <a:rPr lang="en-US" dirty="0" err="1"/>
              <a:t>sekinlashtirish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nutqda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pauzaning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vazifasi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8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Uzr</a:t>
            </a:r>
            <a:r>
              <a:rPr lang="en-US" dirty="0"/>
              <a:t> </a:t>
            </a:r>
            <a:r>
              <a:rPr lang="en-US" dirty="0" err="1"/>
              <a:t>so‘rash</a:t>
            </a:r>
            <a:endParaRPr lang="en-US" dirty="0"/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Savolni</a:t>
            </a:r>
            <a:r>
              <a:rPr lang="en-US" dirty="0"/>
              <a:t> </a:t>
            </a:r>
            <a:r>
              <a:rPr lang="en-US" dirty="0" err="1"/>
              <a:t>oxirigacha</a:t>
            </a:r>
            <a:r>
              <a:rPr lang="en-US" dirty="0"/>
              <a:t> </a:t>
            </a:r>
            <a:r>
              <a:rPr lang="en-US" dirty="0" err="1"/>
              <a:t>tinglash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Slaydga</a:t>
            </a:r>
            <a:r>
              <a:rPr lang="en-US" dirty="0"/>
              <a:t> </a:t>
            </a:r>
            <a:r>
              <a:rPr lang="en-US" dirty="0" err="1"/>
              <a:t>qarash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Darhol</a:t>
            </a:r>
            <a:r>
              <a:rPr lang="en-US" dirty="0"/>
              <a:t> </a:t>
            </a:r>
            <a:r>
              <a:rPr lang="en-US" dirty="0" err="1"/>
              <a:t>javob</a:t>
            </a:r>
            <a:r>
              <a:rPr lang="en-US" dirty="0"/>
              <a:t> </a:t>
            </a:r>
            <a:r>
              <a:rPr lang="en-US" dirty="0" err="1"/>
              <a:t>berish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Savol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berilganda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birinchi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harakat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60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Qisqa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asosli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batafsil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Hissiyotga</a:t>
            </a:r>
            <a:r>
              <a:rPr lang="en-US" dirty="0"/>
              <a:t> boy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Murakkab</a:t>
            </a:r>
            <a:r>
              <a:rPr lang="en-US" dirty="0"/>
              <a:t> </a:t>
            </a:r>
            <a:r>
              <a:rPr lang="en-US" dirty="0" err="1"/>
              <a:t>terminli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kuchli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javob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xususiyatga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97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To’rt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Uch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Bir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Himoya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jarayoni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odatda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nechta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qismdan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iborat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62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Rahbarga</a:t>
            </a:r>
            <a:r>
              <a:rPr lang="en-US" dirty="0"/>
              <a:t> </a:t>
            </a:r>
            <a:r>
              <a:rPr lang="en-US" dirty="0" err="1"/>
              <a:t>minnatdorchilik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Ilovalar</a:t>
            </a:r>
            <a:r>
              <a:rPr lang="en-US" dirty="0"/>
              <a:t> </a:t>
            </a:r>
            <a:r>
              <a:rPr lang="en-US" dirty="0" err="1"/>
              <a:t>ro‘yxati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Tadqiqot</a:t>
            </a:r>
            <a:r>
              <a:rPr lang="en-US" dirty="0"/>
              <a:t> </a:t>
            </a:r>
            <a:r>
              <a:rPr lang="en-US" dirty="0" err="1"/>
              <a:t>maqsadi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Ish</a:t>
            </a:r>
            <a:r>
              <a:rPr lang="en-US" dirty="0"/>
              <a:t> </a:t>
            </a:r>
            <a:r>
              <a:rPr lang="en-US" dirty="0" err="1"/>
              <a:t>hajmi</a:t>
            </a:r>
            <a:r>
              <a:rPr lang="en-US" dirty="0"/>
              <a:t> </a:t>
            </a:r>
            <a:r>
              <a:rPr lang="en-US" dirty="0" err="1"/>
              <a:t>haqida</a:t>
            </a:r>
            <a:r>
              <a:rPr lang="en-US" dirty="0"/>
              <a:t> </a:t>
            </a:r>
            <a:r>
              <a:rPr lang="en-US" dirty="0" err="1"/>
              <a:t>ma’lumot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Kirish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nutqida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element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shart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68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723</Words>
  <Application>Microsoft Office PowerPoint</Application>
  <PresentationFormat>Широкоэкранный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69</cp:revision>
  <dcterms:created xsi:type="dcterms:W3CDTF">2025-12-18T21:32:42Z</dcterms:created>
  <dcterms:modified xsi:type="dcterms:W3CDTF">2026-02-11T07:55:18Z</dcterms:modified>
</cp:coreProperties>
</file>